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2.xml" ContentType="application/xml"/>
  <Override PartName="/customXml/itemProps1.xml" ContentType="application/vnd.openxmlformats-officedocument.customXmlProperties+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3.xml" ContentType="application/xml"/>
  <Override PartName="/customXml/itemProps2.xml" ContentType="application/vnd.openxmlformats-officedocument.customXmlProperties+xml"/>
  <Override PartName="/customXml/itemProps3.xml" ContentType="application/vnd.openxmlformats-officedocument.customXml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media/image1.jpeg" ContentType="image/jpeg"/>
  <Override PartName="/ppt/media/image8.png" ContentType="image/png"/>
  <Override PartName="/ppt/media/image2.jpeg" ContentType="image/jpeg"/>
  <Override PartName="/ppt/media/image5.png" ContentType="image/png"/>
  <Override PartName="/ppt/media/image3.jpeg" ContentType="image/jpeg"/>
  <Override PartName="/ppt/media/image4.jpeg" ContentType="image/jpeg"/>
  <Override PartName="/ppt/media/image6.png" ContentType="image/png"/>
  <Override PartName="/ppt/media/image7.png" ContentType="image/png"/>
  <Override PartName="/ppt/media/image9.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9144000" cy="51435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27" name="PlaceHolder 2"/>
          <p:cNvSpPr>
            <a:spLocks noGrp="1"/>
          </p:cNvSpPr>
          <p:nvPr>
            <p:ph type="body"/>
          </p:nvPr>
        </p:nvSpPr>
        <p:spPr>
          <a:xfrm>
            <a:off x="3312000" y="18000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28" name="PlaceHolder 3"/>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30"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31"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32"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33" name="PlaceHolder 5"/>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35" name="PlaceHolder 2"/>
          <p:cNvSpPr>
            <a:spLocks noGrp="1"/>
          </p:cNvSpPr>
          <p:nvPr>
            <p:ph type="body"/>
          </p:nvPr>
        </p:nvSpPr>
        <p:spPr>
          <a:xfrm>
            <a:off x="331200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36" name="PlaceHolder 3"/>
          <p:cNvSpPr>
            <a:spLocks noGrp="1"/>
          </p:cNvSpPr>
          <p:nvPr>
            <p:ph type="body"/>
          </p:nvPr>
        </p:nvSpPr>
        <p:spPr>
          <a:xfrm>
            <a:off x="516204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37" name="PlaceHolder 4"/>
          <p:cNvSpPr>
            <a:spLocks noGrp="1"/>
          </p:cNvSpPr>
          <p:nvPr>
            <p:ph type="body"/>
          </p:nvPr>
        </p:nvSpPr>
        <p:spPr>
          <a:xfrm>
            <a:off x="701172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38" name="PlaceHolder 5"/>
          <p:cNvSpPr>
            <a:spLocks noGrp="1"/>
          </p:cNvSpPr>
          <p:nvPr>
            <p:ph type="body"/>
          </p:nvPr>
        </p:nvSpPr>
        <p:spPr>
          <a:xfrm>
            <a:off x="331200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39" name="PlaceHolder 6"/>
          <p:cNvSpPr>
            <a:spLocks noGrp="1"/>
          </p:cNvSpPr>
          <p:nvPr>
            <p:ph type="body"/>
          </p:nvPr>
        </p:nvSpPr>
        <p:spPr>
          <a:xfrm>
            <a:off x="516204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40" name="PlaceHolder 7"/>
          <p:cNvSpPr>
            <a:spLocks noGrp="1"/>
          </p:cNvSpPr>
          <p:nvPr>
            <p:ph type="body"/>
          </p:nvPr>
        </p:nvSpPr>
        <p:spPr>
          <a:xfrm>
            <a:off x="701172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51" name="PlaceHolder 2"/>
          <p:cNvSpPr>
            <a:spLocks noGrp="1"/>
          </p:cNvSpPr>
          <p:nvPr>
            <p:ph type="subTitle"/>
          </p:nvPr>
        </p:nvSpPr>
        <p:spPr>
          <a:xfrm>
            <a:off x="3312000" y="131760"/>
            <a:ext cx="5471640" cy="45612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53" name="PlaceHolder 2"/>
          <p:cNvSpPr>
            <a:spLocks noGrp="1"/>
          </p:cNvSpPr>
          <p:nvPr>
            <p:ph type="body"/>
          </p:nvPr>
        </p:nvSpPr>
        <p:spPr>
          <a:xfrm>
            <a:off x="3312000" y="180000"/>
            <a:ext cx="547164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55"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56"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60"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61"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62"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6" name="PlaceHolder 2"/>
          <p:cNvSpPr>
            <a:spLocks noGrp="1"/>
          </p:cNvSpPr>
          <p:nvPr>
            <p:ph type="subTitle"/>
          </p:nvPr>
        </p:nvSpPr>
        <p:spPr>
          <a:xfrm>
            <a:off x="3312000" y="131760"/>
            <a:ext cx="5471640" cy="45612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64"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65"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66" name="PlaceHolder 4"/>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68"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69"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70" name="PlaceHolder 4"/>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72" name="PlaceHolder 2"/>
          <p:cNvSpPr>
            <a:spLocks noGrp="1"/>
          </p:cNvSpPr>
          <p:nvPr>
            <p:ph type="body"/>
          </p:nvPr>
        </p:nvSpPr>
        <p:spPr>
          <a:xfrm>
            <a:off x="3312000" y="18000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73" name="PlaceHolder 3"/>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75"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76"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77"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78" name="PlaceHolder 5"/>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80" name="PlaceHolder 2"/>
          <p:cNvSpPr>
            <a:spLocks noGrp="1"/>
          </p:cNvSpPr>
          <p:nvPr>
            <p:ph type="body"/>
          </p:nvPr>
        </p:nvSpPr>
        <p:spPr>
          <a:xfrm>
            <a:off x="331200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81" name="PlaceHolder 3"/>
          <p:cNvSpPr>
            <a:spLocks noGrp="1"/>
          </p:cNvSpPr>
          <p:nvPr>
            <p:ph type="body"/>
          </p:nvPr>
        </p:nvSpPr>
        <p:spPr>
          <a:xfrm>
            <a:off x="516204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82" name="PlaceHolder 4"/>
          <p:cNvSpPr>
            <a:spLocks noGrp="1"/>
          </p:cNvSpPr>
          <p:nvPr>
            <p:ph type="body"/>
          </p:nvPr>
        </p:nvSpPr>
        <p:spPr>
          <a:xfrm>
            <a:off x="701172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83" name="PlaceHolder 5"/>
          <p:cNvSpPr>
            <a:spLocks noGrp="1"/>
          </p:cNvSpPr>
          <p:nvPr>
            <p:ph type="body"/>
          </p:nvPr>
        </p:nvSpPr>
        <p:spPr>
          <a:xfrm>
            <a:off x="331200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84" name="PlaceHolder 6"/>
          <p:cNvSpPr>
            <a:spLocks noGrp="1"/>
          </p:cNvSpPr>
          <p:nvPr>
            <p:ph type="body"/>
          </p:nvPr>
        </p:nvSpPr>
        <p:spPr>
          <a:xfrm>
            <a:off x="516204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85" name="PlaceHolder 7"/>
          <p:cNvSpPr>
            <a:spLocks noGrp="1"/>
          </p:cNvSpPr>
          <p:nvPr>
            <p:ph type="body"/>
          </p:nvPr>
        </p:nvSpPr>
        <p:spPr>
          <a:xfrm>
            <a:off x="701172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91" name="PlaceHolder 2"/>
          <p:cNvSpPr>
            <a:spLocks noGrp="1"/>
          </p:cNvSpPr>
          <p:nvPr>
            <p:ph type="subTitle"/>
          </p:nvPr>
        </p:nvSpPr>
        <p:spPr>
          <a:xfrm>
            <a:off x="3312000" y="131760"/>
            <a:ext cx="5471640" cy="45612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93" name="PlaceHolder 2"/>
          <p:cNvSpPr>
            <a:spLocks noGrp="1"/>
          </p:cNvSpPr>
          <p:nvPr>
            <p:ph type="body"/>
          </p:nvPr>
        </p:nvSpPr>
        <p:spPr>
          <a:xfrm>
            <a:off x="3312000" y="180000"/>
            <a:ext cx="547164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95"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96"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8" name="PlaceHolder 2"/>
          <p:cNvSpPr>
            <a:spLocks noGrp="1"/>
          </p:cNvSpPr>
          <p:nvPr>
            <p:ph type="body"/>
          </p:nvPr>
        </p:nvSpPr>
        <p:spPr>
          <a:xfrm>
            <a:off x="3312000" y="180000"/>
            <a:ext cx="547164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00"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01"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102"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04"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105"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06" name="PlaceHolder 4"/>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08"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09"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10" name="PlaceHolder 4"/>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12" name="PlaceHolder 2"/>
          <p:cNvSpPr>
            <a:spLocks noGrp="1"/>
          </p:cNvSpPr>
          <p:nvPr>
            <p:ph type="body"/>
          </p:nvPr>
        </p:nvSpPr>
        <p:spPr>
          <a:xfrm>
            <a:off x="3312000" y="18000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13" name="PlaceHolder 3"/>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15"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16"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17"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18" name="PlaceHolder 5"/>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20" name="PlaceHolder 2"/>
          <p:cNvSpPr>
            <a:spLocks noGrp="1"/>
          </p:cNvSpPr>
          <p:nvPr>
            <p:ph type="body"/>
          </p:nvPr>
        </p:nvSpPr>
        <p:spPr>
          <a:xfrm>
            <a:off x="331200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121" name="PlaceHolder 3"/>
          <p:cNvSpPr>
            <a:spLocks noGrp="1"/>
          </p:cNvSpPr>
          <p:nvPr>
            <p:ph type="body"/>
          </p:nvPr>
        </p:nvSpPr>
        <p:spPr>
          <a:xfrm>
            <a:off x="516204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122" name="PlaceHolder 4"/>
          <p:cNvSpPr>
            <a:spLocks noGrp="1"/>
          </p:cNvSpPr>
          <p:nvPr>
            <p:ph type="body"/>
          </p:nvPr>
        </p:nvSpPr>
        <p:spPr>
          <a:xfrm>
            <a:off x="7011720" y="18000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123" name="PlaceHolder 5"/>
          <p:cNvSpPr>
            <a:spLocks noGrp="1"/>
          </p:cNvSpPr>
          <p:nvPr>
            <p:ph type="body"/>
          </p:nvPr>
        </p:nvSpPr>
        <p:spPr>
          <a:xfrm>
            <a:off x="331200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124" name="PlaceHolder 6"/>
          <p:cNvSpPr>
            <a:spLocks noGrp="1"/>
          </p:cNvSpPr>
          <p:nvPr>
            <p:ph type="body"/>
          </p:nvPr>
        </p:nvSpPr>
        <p:spPr>
          <a:xfrm>
            <a:off x="516204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
        <p:nvSpPr>
          <p:cNvPr id="125" name="PlaceHolder 7"/>
          <p:cNvSpPr>
            <a:spLocks noGrp="1"/>
          </p:cNvSpPr>
          <p:nvPr>
            <p:ph type="body"/>
          </p:nvPr>
        </p:nvSpPr>
        <p:spPr>
          <a:xfrm>
            <a:off x="7011720" y="367920"/>
            <a:ext cx="1761480" cy="171360"/>
          </a:xfrm>
          <a:prstGeom prst="rect">
            <a:avLst/>
          </a:prstGeom>
        </p:spPr>
        <p:txBody>
          <a:bodyPr lIns="0" rIns="0" tIns="0" bIns="0">
            <a:normAutofit fontScale="43000"/>
          </a:bodyPr>
          <a:p>
            <a:endParaRPr b="0" lang="fr-FR" sz="105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0"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11"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5"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16" name="PlaceHolder 3"/>
          <p:cNvSpPr>
            <a:spLocks noGrp="1"/>
          </p:cNvSpPr>
          <p:nvPr>
            <p:ph type="body"/>
          </p:nvPr>
        </p:nvSpPr>
        <p:spPr>
          <a:xfrm>
            <a:off x="611604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17" name="PlaceHolder 4"/>
          <p:cNvSpPr>
            <a:spLocks noGrp="1"/>
          </p:cNvSpPr>
          <p:nvPr>
            <p:ph type="body"/>
          </p:nvPr>
        </p:nvSpPr>
        <p:spPr>
          <a:xfrm>
            <a:off x="331200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19" name="PlaceHolder 2"/>
          <p:cNvSpPr>
            <a:spLocks noGrp="1"/>
          </p:cNvSpPr>
          <p:nvPr>
            <p:ph type="body"/>
          </p:nvPr>
        </p:nvSpPr>
        <p:spPr>
          <a:xfrm>
            <a:off x="3312000" y="180000"/>
            <a:ext cx="2670120" cy="359640"/>
          </a:xfrm>
          <a:prstGeom prst="rect">
            <a:avLst/>
          </a:prstGeom>
        </p:spPr>
        <p:txBody>
          <a:bodyPr lIns="0" rIns="0" tIns="0" bIns="0">
            <a:normAutofit/>
          </a:bodyPr>
          <a:p>
            <a:endParaRPr b="0" lang="fr-FR" sz="1050" spc="-1" strike="noStrike">
              <a:solidFill>
                <a:srgbClr val="000000"/>
              </a:solidFill>
              <a:latin typeface="Arial"/>
            </a:endParaRPr>
          </a:p>
        </p:txBody>
      </p:sp>
      <p:sp>
        <p:nvSpPr>
          <p:cNvPr id="20"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21" name="PlaceHolder 4"/>
          <p:cNvSpPr>
            <a:spLocks noGrp="1"/>
          </p:cNvSpPr>
          <p:nvPr>
            <p:ph type="body"/>
          </p:nvPr>
        </p:nvSpPr>
        <p:spPr>
          <a:xfrm>
            <a:off x="6116040" y="36792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05200"/>
            <a:ext cx="8229240" cy="858600"/>
          </a:xfrm>
          <a:prstGeom prst="rect">
            <a:avLst/>
          </a:prstGeom>
        </p:spPr>
        <p:txBody>
          <a:bodyPr lIns="0" rIns="0" tIns="0" bIns="0" anchor="ctr">
            <a:spAutoFit/>
          </a:bodyPr>
          <a:p>
            <a:endParaRPr b="0" lang="fr-FR" sz="1800" spc="-1" strike="noStrike">
              <a:solidFill>
                <a:srgbClr val="000000"/>
              </a:solidFill>
              <a:latin typeface="Arial"/>
            </a:endParaRPr>
          </a:p>
        </p:txBody>
      </p:sp>
      <p:sp>
        <p:nvSpPr>
          <p:cNvPr id="23" name="PlaceHolder 2"/>
          <p:cNvSpPr>
            <a:spLocks noGrp="1"/>
          </p:cNvSpPr>
          <p:nvPr>
            <p:ph type="body"/>
          </p:nvPr>
        </p:nvSpPr>
        <p:spPr>
          <a:xfrm>
            <a:off x="331200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24" name="PlaceHolder 3"/>
          <p:cNvSpPr>
            <a:spLocks noGrp="1"/>
          </p:cNvSpPr>
          <p:nvPr>
            <p:ph type="body"/>
          </p:nvPr>
        </p:nvSpPr>
        <p:spPr>
          <a:xfrm>
            <a:off x="6116040" y="180000"/>
            <a:ext cx="2670120" cy="171360"/>
          </a:xfrm>
          <a:prstGeom prst="rect">
            <a:avLst/>
          </a:prstGeom>
        </p:spPr>
        <p:txBody>
          <a:bodyPr lIns="0" rIns="0" tIns="0" bIns="0">
            <a:normAutofit/>
          </a:bodyPr>
          <a:p>
            <a:endParaRPr b="0" lang="fr-FR" sz="1050" spc="-1" strike="noStrike">
              <a:solidFill>
                <a:srgbClr val="000000"/>
              </a:solidFill>
              <a:latin typeface="Arial"/>
            </a:endParaRPr>
          </a:p>
        </p:txBody>
      </p:sp>
      <p:sp>
        <p:nvSpPr>
          <p:cNvPr id="25" name="PlaceHolder 4"/>
          <p:cNvSpPr>
            <a:spLocks noGrp="1"/>
          </p:cNvSpPr>
          <p:nvPr>
            <p:ph type="body"/>
          </p:nvPr>
        </p:nvSpPr>
        <p:spPr>
          <a:xfrm>
            <a:off x="3312000" y="367920"/>
            <a:ext cx="5471640" cy="171360"/>
          </a:xfrm>
          <a:prstGeom prst="rect">
            <a:avLst/>
          </a:prstGeom>
        </p:spPr>
        <p:txBody>
          <a:bodyPr lIns="0" rIns="0" tIns="0" bIns="0">
            <a:normAutofit/>
          </a:bodyPr>
          <a:p>
            <a:endParaRPr b="0" lang="fr-FR" sz="105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jpe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8" descr=""/>
          <p:cNvPicPr/>
          <p:nvPr/>
        </p:nvPicPr>
        <p:blipFill>
          <a:blip r:embed="rId2"/>
          <a:stretch/>
        </p:blipFill>
        <p:spPr>
          <a:xfrm>
            <a:off x="263160" y="106200"/>
            <a:ext cx="984600" cy="720000"/>
          </a:xfrm>
          <a:prstGeom prst="rect">
            <a:avLst/>
          </a:prstGeom>
          <a:ln>
            <a:noFill/>
          </a:ln>
        </p:spPr>
      </p:pic>
      <p:sp>
        <p:nvSpPr>
          <p:cNvPr id="1" name="PlaceHolder 1"/>
          <p:cNvSpPr>
            <a:spLocks noGrp="1"/>
          </p:cNvSpPr>
          <p:nvPr>
            <p:ph type="title"/>
          </p:nvPr>
        </p:nvSpPr>
        <p:spPr>
          <a:xfrm>
            <a:off x="0" y="0"/>
            <a:ext cx="179640" cy="179640"/>
          </a:xfrm>
          <a:prstGeom prst="rect">
            <a:avLst/>
          </a:prstGeom>
        </p:spPr>
        <p:txBody>
          <a:bodyPr lIns="0" rIns="0" tIns="0" bIns="0">
            <a:noAutofit/>
          </a:bodyPr>
          <a:p>
            <a:pPr>
              <a:lnSpc>
                <a:spcPct val="90000"/>
              </a:lnSpc>
            </a:pPr>
            <a:r>
              <a:rPr b="1" lang="fr-FR" sz="100" spc="-1" strike="noStrike">
                <a:solidFill>
                  <a:srgbClr val="000000"/>
                </a:solidFill>
                <a:latin typeface="Arial"/>
              </a:rPr>
              <a:t>Titre</a:t>
            </a:r>
            <a:endParaRPr b="0" lang="fr-FR" sz="100" spc="-1" strike="noStrike">
              <a:solidFill>
                <a:srgbClr val="000000"/>
              </a:solidFill>
              <a:latin typeface="Arial"/>
            </a:endParaRPr>
          </a:p>
        </p:txBody>
      </p:sp>
      <p:sp>
        <p:nvSpPr>
          <p:cNvPr id="2" name="PlaceHolder 2"/>
          <p:cNvSpPr>
            <a:spLocks noGrp="1"/>
          </p:cNvSpPr>
          <p:nvPr>
            <p:ph type="dt"/>
          </p:nvPr>
        </p:nvSpPr>
        <p:spPr>
          <a:xfrm>
            <a:off x="7614000" y="4783680"/>
            <a:ext cx="1278000" cy="359640"/>
          </a:xfrm>
          <a:prstGeom prst="rect">
            <a:avLst/>
          </a:prstGeom>
        </p:spPr>
        <p:txBody>
          <a:bodyPr lIns="0" rIns="0" tIns="0" bIns="0" anchor="ctr">
            <a:noAutofit/>
          </a:bodyPr>
          <a:p>
            <a:pPr algn="r">
              <a:lnSpc>
                <a:spcPct val="100000"/>
              </a:lnSpc>
            </a:pPr>
            <a:r>
              <a:rPr b="1" lang="fr-FR" sz="750" spc="-1" strike="noStrike" cap="all">
                <a:solidFill>
                  <a:srgbClr val="435997"/>
                </a:solidFill>
                <a:latin typeface="Marianne"/>
              </a:rPr>
              <a:t>2025-2026</a:t>
            </a:r>
            <a:endParaRPr b="0" lang="fr-FR" sz="750" spc="-1" strike="noStrike">
              <a:latin typeface="Times New Roman"/>
            </a:endParaRPr>
          </a:p>
        </p:txBody>
      </p:sp>
      <p:pic>
        <p:nvPicPr>
          <p:cNvPr id="3" name="Image 8" descr=""/>
          <p:cNvPicPr/>
          <p:nvPr/>
        </p:nvPicPr>
        <p:blipFill>
          <a:blip r:embed="rId3"/>
          <a:stretch/>
        </p:blipFill>
        <p:spPr>
          <a:xfrm>
            <a:off x="524160" y="310680"/>
            <a:ext cx="1636200" cy="1196640"/>
          </a:xfrm>
          <a:prstGeom prst="rect">
            <a:avLst/>
          </a:prstGeom>
          <a:ln>
            <a:noFill/>
          </a:ln>
        </p:spPr>
      </p:pic>
      <p:sp>
        <p:nvSpPr>
          <p:cNvPr id="4"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fr-FR" sz="1050" spc="-1" strike="noStrike">
                <a:solidFill>
                  <a:srgbClr val="000000"/>
                </a:solidFill>
                <a:latin typeface="Arial"/>
              </a:rPr>
              <a:t>Cliquez pour éditer le format du plan de texte</a:t>
            </a:r>
            <a:endParaRPr b="0" lang="fr-FR" sz="105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850" spc="-1" strike="noStrike">
                <a:solidFill>
                  <a:srgbClr val="000000"/>
                </a:solidFill>
                <a:latin typeface="Arial"/>
              </a:rPr>
              <a:t>Second niveau de plan</a:t>
            </a:r>
            <a:endParaRPr b="0" lang="fr-FR" sz="85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750" spc="-1" strike="noStrike">
                <a:solidFill>
                  <a:srgbClr val="000000"/>
                </a:solidFill>
                <a:latin typeface="Arial"/>
              </a:rPr>
              <a:t>Troisième niveau de plan</a:t>
            </a:r>
            <a:endParaRPr b="0" lang="fr-FR" sz="75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700" spc="-1" strike="noStrike">
                <a:solidFill>
                  <a:srgbClr val="000000"/>
                </a:solidFill>
                <a:latin typeface="Arial"/>
              </a:rPr>
              <a:t>Quatrième niveau de plan</a:t>
            </a:r>
            <a:endParaRPr b="0" lang="fr-FR" sz="7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1" name="Image 8" descr=""/>
          <p:cNvPicPr/>
          <p:nvPr/>
        </p:nvPicPr>
        <p:blipFill>
          <a:blip r:embed="rId2"/>
          <a:stretch/>
        </p:blipFill>
        <p:spPr>
          <a:xfrm>
            <a:off x="263160" y="106200"/>
            <a:ext cx="984600" cy="720000"/>
          </a:xfrm>
          <a:prstGeom prst="rect">
            <a:avLst/>
          </a:prstGeom>
          <a:ln>
            <a:noFill/>
          </a:ln>
        </p:spPr>
      </p:pic>
      <p:sp>
        <p:nvSpPr>
          <p:cNvPr id="42" name="PlaceHolder 1"/>
          <p:cNvSpPr>
            <a:spLocks noGrp="1"/>
          </p:cNvSpPr>
          <p:nvPr>
            <p:ph type="title"/>
          </p:nvPr>
        </p:nvSpPr>
        <p:spPr>
          <a:xfrm>
            <a:off x="360000" y="900000"/>
            <a:ext cx="8423640" cy="719640"/>
          </a:xfrm>
          <a:prstGeom prst="rect">
            <a:avLst/>
          </a:prstGeom>
        </p:spPr>
        <p:txBody>
          <a:bodyPr lIns="0" rIns="0" tIns="0" bIns="0">
            <a:noAutofit/>
          </a:bodyPr>
          <a:p>
            <a:pPr>
              <a:lnSpc>
                <a:spcPct val="90000"/>
              </a:lnSpc>
            </a:pPr>
            <a:r>
              <a:rPr b="1" lang="fr-FR" sz="2550" spc="-1" strike="noStrike">
                <a:solidFill>
                  <a:srgbClr val="000000"/>
                </a:solidFill>
                <a:latin typeface="Arial"/>
              </a:rPr>
              <a:t>Titre</a:t>
            </a:r>
            <a:endParaRPr b="0" lang="fr-FR" sz="2550" spc="-1" strike="noStrike">
              <a:solidFill>
                <a:srgbClr val="000000"/>
              </a:solidFill>
              <a:latin typeface="Arial"/>
            </a:endParaRPr>
          </a:p>
        </p:txBody>
      </p:sp>
      <p:sp>
        <p:nvSpPr>
          <p:cNvPr id="43" name="PlaceHolder 2"/>
          <p:cNvSpPr>
            <a:spLocks noGrp="1"/>
          </p:cNvSpPr>
          <p:nvPr>
            <p:ph type="dt"/>
          </p:nvPr>
        </p:nvSpPr>
        <p:spPr>
          <a:xfrm>
            <a:off x="7614000" y="4783680"/>
            <a:ext cx="1169640" cy="359640"/>
          </a:xfrm>
          <a:prstGeom prst="rect">
            <a:avLst/>
          </a:prstGeom>
        </p:spPr>
        <p:txBody>
          <a:bodyPr lIns="0" rIns="0" tIns="0" bIns="0" anchor="ctr">
            <a:noAutofit/>
          </a:bodyPr>
          <a:p>
            <a:pPr algn="r">
              <a:lnSpc>
                <a:spcPct val="100000"/>
              </a:lnSpc>
            </a:pPr>
            <a:r>
              <a:rPr b="1" lang="fr-FR" sz="750" spc="-1" strike="noStrike" cap="all">
                <a:solidFill>
                  <a:srgbClr val="435997"/>
                </a:solidFill>
                <a:latin typeface="Marianne"/>
              </a:rPr>
              <a:t>2025-2026</a:t>
            </a:r>
            <a:endParaRPr b="0" lang="fr-FR" sz="750" spc="-1" strike="noStrike">
              <a:latin typeface="Times New Roman"/>
            </a:endParaRPr>
          </a:p>
        </p:txBody>
      </p:sp>
      <p:sp>
        <p:nvSpPr>
          <p:cNvPr id="44" name="PlaceHolder 3"/>
          <p:cNvSpPr>
            <a:spLocks noGrp="1"/>
          </p:cNvSpPr>
          <p:nvPr>
            <p:ph type="ftr"/>
          </p:nvPr>
        </p:nvSpPr>
        <p:spPr>
          <a:xfrm>
            <a:off x="360000" y="4783680"/>
            <a:ext cx="5903640" cy="359640"/>
          </a:xfrm>
          <a:prstGeom prst="rect">
            <a:avLst/>
          </a:prstGeom>
        </p:spPr>
        <p:txBody>
          <a:bodyPr lIns="90000" rIns="90000" tIns="45000" bIns="45000">
            <a:noAutofit/>
          </a:bodyPr>
          <a:p>
            <a:pPr>
              <a:lnSpc>
                <a:spcPct val="100000"/>
              </a:lnSpc>
            </a:pPr>
            <a:r>
              <a:rPr b="0" lang="fr-FR" sz="1800" spc="-1" strike="noStrike">
                <a:solidFill>
                  <a:srgbClr val="000000"/>
                </a:solidFill>
                <a:latin typeface="Arial"/>
              </a:rPr>
              <a:t>Intitulé de la direction ou de l’organisme rattaché</a:t>
            </a:r>
            <a:endParaRPr b="0" lang="fr-FR" sz="1800" spc="-1" strike="noStrike">
              <a:latin typeface="Times New Roman"/>
            </a:endParaRPr>
          </a:p>
        </p:txBody>
      </p:sp>
      <p:sp>
        <p:nvSpPr>
          <p:cNvPr id="45" name="PlaceHolder 4"/>
          <p:cNvSpPr>
            <a:spLocks noGrp="1"/>
          </p:cNvSpPr>
          <p:nvPr>
            <p:ph type="sldNum"/>
          </p:nvPr>
        </p:nvSpPr>
        <p:spPr>
          <a:xfrm>
            <a:off x="6264000" y="4783680"/>
            <a:ext cx="1349640" cy="359640"/>
          </a:xfrm>
          <a:prstGeom prst="rect">
            <a:avLst/>
          </a:prstGeom>
        </p:spPr>
        <p:txBody>
          <a:bodyPr lIns="90000" rIns="90000" tIns="45000" bIns="45000">
            <a:noAutofit/>
          </a:bodyPr>
          <a:p>
            <a:pPr>
              <a:lnSpc>
                <a:spcPct val="100000"/>
              </a:lnSpc>
            </a:pPr>
            <a:fld id="{53236DD4-FE9E-413E-BD27-A4F61BCCA359}" type="slidenum">
              <a:rPr b="0" lang="fr-FR" sz="1800" spc="-1" strike="noStrike">
                <a:solidFill>
                  <a:srgbClr val="000000"/>
                </a:solidFill>
                <a:latin typeface="Arial"/>
              </a:rPr>
              <a:t>&lt;numéro&gt;</a:t>
            </a:fld>
            <a:endParaRPr b="0" lang="fr-FR" sz="1800" spc="-1" strike="noStrike">
              <a:latin typeface="Times New Roman"/>
            </a:endParaRPr>
          </a:p>
        </p:txBody>
      </p:sp>
      <p:sp>
        <p:nvSpPr>
          <p:cNvPr id="46" name="PlaceHolder 5"/>
          <p:cNvSpPr>
            <a:spLocks noGrp="1"/>
          </p:cNvSpPr>
          <p:nvPr>
            <p:ph type="body"/>
          </p:nvPr>
        </p:nvSpPr>
        <p:spPr>
          <a:xfrm>
            <a:off x="3312000" y="180000"/>
            <a:ext cx="5471640" cy="359640"/>
          </a:xfrm>
          <a:prstGeom prst="rect">
            <a:avLst/>
          </a:prstGeom>
        </p:spPr>
        <p:txBody>
          <a:bodyPr lIns="0" rIns="0" tIns="0" bIns="0">
            <a:noAutofit/>
          </a:bodyPr>
          <a:p>
            <a:pPr marL="108000" indent="-107640" algn="r">
              <a:lnSpc>
                <a:spcPct val="100000"/>
              </a:lnSpc>
              <a:buClr>
                <a:srgbClr val="000000"/>
              </a:buClr>
              <a:buFont typeface="Arial"/>
              <a:buAutoNum type="arabicPeriod"/>
            </a:pPr>
            <a:r>
              <a:rPr b="1" lang="fr-FR" sz="750" spc="-1" strike="noStrike">
                <a:solidFill>
                  <a:srgbClr val="000000"/>
                </a:solidFill>
                <a:latin typeface="Arial"/>
              </a:rPr>
              <a:t>Titre</a:t>
            </a:r>
            <a:endParaRPr b="0" lang="fr-FR" sz="750" spc="-1" strike="noStrike">
              <a:solidFill>
                <a:srgbClr val="000000"/>
              </a:solidFill>
              <a:latin typeface="Arial"/>
            </a:endParaRPr>
          </a:p>
          <a:p>
            <a:pPr lvl="1" marL="108000" indent="-107640" algn="r">
              <a:lnSpc>
                <a:spcPct val="100000"/>
              </a:lnSpc>
              <a:buClr>
                <a:srgbClr val="000000"/>
              </a:buClr>
              <a:buFont typeface="Arial"/>
              <a:buAutoNum type="alphaLcPeriod"/>
            </a:pPr>
            <a:r>
              <a:rPr b="0" lang="fr-FR" sz="750" spc="-1" strike="noStrike">
                <a:solidFill>
                  <a:srgbClr val="000000"/>
                </a:solidFill>
                <a:latin typeface="Arial"/>
              </a:rPr>
              <a:t>Sous-titre</a:t>
            </a:r>
            <a:endParaRPr b="0" lang="fr-FR" sz="750" spc="-1" strike="noStrike">
              <a:solidFill>
                <a:srgbClr val="000000"/>
              </a:solidFill>
              <a:latin typeface="Arial"/>
            </a:endParaRPr>
          </a:p>
        </p:txBody>
      </p:sp>
      <p:sp>
        <p:nvSpPr>
          <p:cNvPr id="47" name="PlaceHolder 6"/>
          <p:cNvSpPr>
            <a:spLocks noGrp="1"/>
          </p:cNvSpPr>
          <p:nvPr>
            <p:ph type="body"/>
          </p:nvPr>
        </p:nvSpPr>
        <p:spPr>
          <a:xfrm>
            <a:off x="360000" y="1836000"/>
            <a:ext cx="2519640" cy="2573640"/>
          </a:xfrm>
          <a:prstGeom prst="rect">
            <a:avLst/>
          </a:prstGeom>
        </p:spPr>
        <p:txBody>
          <a:bodyPr lIns="0" rIns="0" tIns="0" bIns="0">
            <a:noAutofit/>
          </a:bodyPr>
          <a:p>
            <a:pPr>
              <a:lnSpc>
                <a:spcPct val="100000"/>
              </a:lnSpc>
              <a:spcAft>
                <a:spcPts val="499"/>
              </a:spcAf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1640">
              <a:lnSpc>
                <a:spcPct val="100000"/>
              </a:lnSpc>
              <a:spcBef>
                <a:spcPts val="601"/>
              </a:spcBef>
              <a:spcAft>
                <a:spcPts val="601"/>
              </a:spcAft>
              <a:buClr>
                <a:srgbClr val="000000"/>
              </a:buClr>
              <a:buFont typeface="Arial"/>
              <a:buChar char="•"/>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1640">
              <a:lnSpc>
                <a:spcPct val="100000"/>
              </a:lnSpc>
              <a:spcBef>
                <a:spcPts val="99"/>
              </a:spcBef>
              <a:spcAft>
                <a:spcPts val="99"/>
              </a:spcAft>
              <a:buClr>
                <a:srgbClr val="000000"/>
              </a:buClr>
              <a:buFont typeface="Arial"/>
              <a:buChar char="•"/>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1640">
              <a:lnSpc>
                <a:spcPct val="100000"/>
              </a:lnSpc>
              <a:spcBef>
                <a:spcPts val="99"/>
              </a:spcBef>
              <a:spcAft>
                <a:spcPts val="99"/>
              </a:spcAft>
              <a:buClr>
                <a:srgbClr val="000000"/>
              </a:buClr>
              <a:buFont typeface="Arial"/>
              <a:buChar char="•"/>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1640">
              <a:lnSpc>
                <a:spcPct val="100000"/>
              </a:lnSpc>
              <a:spcBef>
                <a:spcPts val="99"/>
              </a:spcBef>
              <a:spcAft>
                <a:spcPts val="99"/>
              </a:spcAft>
              <a:buClr>
                <a:srgbClr val="000000"/>
              </a:buClr>
              <a:buFont typeface="Arial"/>
              <a:buChar char="•"/>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
        <p:nvSpPr>
          <p:cNvPr id="48" name="PlaceHolder 7"/>
          <p:cNvSpPr>
            <a:spLocks noGrp="1"/>
          </p:cNvSpPr>
          <p:nvPr>
            <p:ph type="body"/>
          </p:nvPr>
        </p:nvSpPr>
        <p:spPr>
          <a:xfrm>
            <a:off x="3312000" y="1836000"/>
            <a:ext cx="2519640" cy="2573640"/>
          </a:xfrm>
          <a:prstGeom prst="rect">
            <a:avLst/>
          </a:prstGeom>
        </p:spPr>
        <p:txBody>
          <a:bodyPr lIns="0" rIns="0" tIns="0" bIns="0">
            <a:noAutofit/>
          </a:bodyPr>
          <a:p>
            <a:pPr>
              <a:lnSpc>
                <a:spcPct val="100000"/>
              </a:lnSpc>
              <a:spcAft>
                <a:spcPts val="499"/>
              </a:spcAf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1640">
              <a:lnSpc>
                <a:spcPct val="100000"/>
              </a:lnSpc>
              <a:spcBef>
                <a:spcPts val="601"/>
              </a:spcBef>
              <a:spcAft>
                <a:spcPts val="601"/>
              </a:spcAft>
              <a:buClr>
                <a:srgbClr val="000000"/>
              </a:buClr>
              <a:buFont typeface="Arial"/>
              <a:buChar char="•"/>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1640">
              <a:lnSpc>
                <a:spcPct val="100000"/>
              </a:lnSpc>
              <a:spcBef>
                <a:spcPts val="99"/>
              </a:spcBef>
              <a:spcAft>
                <a:spcPts val="99"/>
              </a:spcAft>
              <a:buClr>
                <a:srgbClr val="000000"/>
              </a:buClr>
              <a:buFont typeface="Arial"/>
              <a:buChar char="•"/>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1640">
              <a:lnSpc>
                <a:spcPct val="100000"/>
              </a:lnSpc>
              <a:spcBef>
                <a:spcPts val="99"/>
              </a:spcBef>
              <a:spcAft>
                <a:spcPts val="99"/>
              </a:spcAft>
              <a:buClr>
                <a:srgbClr val="000000"/>
              </a:buClr>
              <a:buFont typeface="Arial"/>
              <a:buChar char="•"/>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1640">
              <a:lnSpc>
                <a:spcPct val="100000"/>
              </a:lnSpc>
              <a:spcBef>
                <a:spcPts val="99"/>
              </a:spcBef>
              <a:spcAft>
                <a:spcPts val="99"/>
              </a:spcAft>
              <a:buClr>
                <a:srgbClr val="000000"/>
              </a:buClr>
              <a:buFont typeface="Arial"/>
              <a:buChar char="•"/>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
        <p:nvSpPr>
          <p:cNvPr id="49" name="PlaceHolder 8"/>
          <p:cNvSpPr>
            <a:spLocks noGrp="1"/>
          </p:cNvSpPr>
          <p:nvPr>
            <p:ph type="body"/>
          </p:nvPr>
        </p:nvSpPr>
        <p:spPr>
          <a:xfrm>
            <a:off x="6264000" y="1836000"/>
            <a:ext cx="2519640" cy="2573640"/>
          </a:xfrm>
          <a:prstGeom prst="rect">
            <a:avLst/>
          </a:prstGeom>
        </p:spPr>
        <p:txBody>
          <a:bodyPr lIns="0" rIns="0" tIns="0" bIns="0">
            <a:noAutofit/>
          </a:bodyPr>
          <a:p>
            <a:pPr>
              <a:lnSpc>
                <a:spcPct val="100000"/>
              </a:lnSpc>
              <a:spcAft>
                <a:spcPts val="499"/>
              </a:spcAft>
            </a:pPr>
            <a:r>
              <a:rPr b="0" lang="fr-FR" sz="1050" spc="-1" strike="noStrike">
                <a:solidFill>
                  <a:srgbClr val="000000"/>
                </a:solidFill>
                <a:latin typeface="Arial"/>
              </a:rPr>
              <a:t>Texte de niveau 1</a:t>
            </a:r>
            <a:endParaRPr b="0" lang="fr-FR" sz="1050" spc="-1" strike="noStrike">
              <a:solidFill>
                <a:srgbClr val="000000"/>
              </a:solidFill>
              <a:latin typeface="Arial"/>
            </a:endParaRPr>
          </a:p>
          <a:p>
            <a:pPr lvl="1" marL="252000" indent="-71640">
              <a:lnSpc>
                <a:spcPct val="100000"/>
              </a:lnSpc>
              <a:spcBef>
                <a:spcPts val="601"/>
              </a:spcBef>
              <a:spcAft>
                <a:spcPts val="601"/>
              </a:spcAft>
              <a:buClr>
                <a:srgbClr val="000000"/>
              </a:buClr>
              <a:buFont typeface="Arial"/>
              <a:buChar char="•"/>
            </a:pPr>
            <a:r>
              <a:rPr b="0" lang="fr-FR" sz="950" spc="-1" strike="noStrike">
                <a:solidFill>
                  <a:srgbClr val="000000"/>
                </a:solidFill>
                <a:latin typeface="Arial"/>
              </a:rPr>
              <a:t>Texte de niveau 2</a:t>
            </a:r>
            <a:endParaRPr b="0" lang="fr-FR" sz="950" spc="-1" strike="noStrike">
              <a:solidFill>
                <a:srgbClr val="000000"/>
              </a:solidFill>
              <a:latin typeface="Arial"/>
            </a:endParaRPr>
          </a:p>
          <a:p>
            <a:pPr lvl="2" marL="432000" indent="-71640">
              <a:lnSpc>
                <a:spcPct val="100000"/>
              </a:lnSpc>
              <a:spcBef>
                <a:spcPts val="99"/>
              </a:spcBef>
              <a:spcAft>
                <a:spcPts val="99"/>
              </a:spcAft>
              <a:buClr>
                <a:srgbClr val="000000"/>
              </a:buClr>
              <a:buFont typeface="Arial"/>
              <a:buChar char="•"/>
            </a:pPr>
            <a:r>
              <a:rPr b="0" lang="fr-FR" sz="850" spc="-1" strike="noStrike">
                <a:solidFill>
                  <a:srgbClr val="000000"/>
                </a:solidFill>
                <a:latin typeface="Arial"/>
              </a:rPr>
              <a:t>Texte de niveau 3</a:t>
            </a:r>
            <a:endParaRPr b="0" lang="fr-FR" sz="850" spc="-1" strike="noStrike">
              <a:solidFill>
                <a:srgbClr val="000000"/>
              </a:solidFill>
              <a:latin typeface="Arial"/>
            </a:endParaRPr>
          </a:p>
          <a:p>
            <a:pPr lvl="3" marL="612000" indent="-71640">
              <a:lnSpc>
                <a:spcPct val="100000"/>
              </a:lnSpc>
              <a:spcBef>
                <a:spcPts val="99"/>
              </a:spcBef>
              <a:spcAft>
                <a:spcPts val="99"/>
              </a:spcAft>
              <a:buClr>
                <a:srgbClr val="000000"/>
              </a:buClr>
              <a:buFont typeface="Arial"/>
              <a:buChar char="•"/>
            </a:pPr>
            <a:r>
              <a:rPr b="0" lang="fr-FR" sz="750" spc="-1" strike="noStrike">
                <a:solidFill>
                  <a:srgbClr val="000000"/>
                </a:solidFill>
                <a:latin typeface="Arial"/>
              </a:rPr>
              <a:t>Texte de niveau 4</a:t>
            </a:r>
            <a:endParaRPr b="0" lang="fr-FR" sz="750" spc="-1" strike="noStrike">
              <a:solidFill>
                <a:srgbClr val="000000"/>
              </a:solidFill>
              <a:latin typeface="Arial"/>
            </a:endParaRPr>
          </a:p>
          <a:p>
            <a:pPr lvl="4" marL="828000" indent="-71640">
              <a:lnSpc>
                <a:spcPct val="100000"/>
              </a:lnSpc>
              <a:spcBef>
                <a:spcPts val="99"/>
              </a:spcBef>
              <a:spcAft>
                <a:spcPts val="99"/>
              </a:spcAft>
              <a:buClr>
                <a:srgbClr val="000000"/>
              </a:buClr>
              <a:buFont typeface="Arial"/>
              <a:buChar char="•"/>
            </a:pPr>
            <a:r>
              <a:rPr b="0" lang="fr-FR" sz="700" spc="-1" strike="noStrike">
                <a:solidFill>
                  <a:srgbClr val="000000"/>
                </a:solidFill>
                <a:latin typeface="Arial"/>
              </a:rPr>
              <a:t>Texte de niveau 5</a:t>
            </a:r>
            <a:endParaRPr b="0" lang="fr-FR" sz="7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86" name="Image 8" descr=""/>
          <p:cNvPicPr/>
          <p:nvPr/>
        </p:nvPicPr>
        <p:blipFill>
          <a:blip r:embed="rId2"/>
          <a:stretch/>
        </p:blipFill>
        <p:spPr>
          <a:xfrm>
            <a:off x="263160" y="106200"/>
            <a:ext cx="984600" cy="720000"/>
          </a:xfrm>
          <a:prstGeom prst="rect">
            <a:avLst/>
          </a:prstGeom>
          <a:ln>
            <a:noFill/>
          </a:ln>
        </p:spPr>
      </p:pic>
      <p:sp>
        <p:nvSpPr>
          <p:cNvPr id="87" name="PlaceHolder 1"/>
          <p:cNvSpPr>
            <a:spLocks noGrp="1"/>
          </p:cNvSpPr>
          <p:nvPr>
            <p:ph type="dt"/>
          </p:nvPr>
        </p:nvSpPr>
        <p:spPr>
          <a:xfrm>
            <a:off x="7614000" y="4783680"/>
            <a:ext cx="1169640" cy="359640"/>
          </a:xfrm>
          <a:prstGeom prst="rect">
            <a:avLst/>
          </a:prstGeom>
        </p:spPr>
        <p:txBody>
          <a:bodyPr lIns="0" rIns="0" tIns="0" bIns="0" anchor="ctr">
            <a:noAutofit/>
          </a:bodyPr>
          <a:p>
            <a:pPr algn="r">
              <a:lnSpc>
                <a:spcPct val="100000"/>
              </a:lnSpc>
            </a:pPr>
            <a:r>
              <a:rPr b="1" lang="fr-FR" sz="750" spc="-1" strike="noStrike" cap="all">
                <a:solidFill>
                  <a:srgbClr val="435997"/>
                </a:solidFill>
                <a:latin typeface="Marianne"/>
              </a:rPr>
              <a:t>2025-2026</a:t>
            </a:r>
            <a:endParaRPr b="0" lang="fr-FR" sz="750" spc="-1" strike="noStrike">
              <a:latin typeface="Times New Roman"/>
            </a:endParaRPr>
          </a:p>
        </p:txBody>
      </p:sp>
      <p:sp>
        <p:nvSpPr>
          <p:cNvPr id="88" name="PlaceHolder 2"/>
          <p:cNvSpPr>
            <a:spLocks noGrp="1"/>
          </p:cNvSpPr>
          <p:nvPr>
            <p:ph type="body"/>
          </p:nvPr>
        </p:nvSpPr>
        <p:spPr>
          <a:xfrm>
            <a:off x="3312000" y="180000"/>
            <a:ext cx="5471640" cy="359640"/>
          </a:xfrm>
          <a:prstGeom prst="rect">
            <a:avLst/>
          </a:prstGeom>
        </p:spPr>
        <p:txBody>
          <a:bodyPr lIns="0" rIns="0" tIns="0" bIns="0">
            <a:noAutofit/>
          </a:bodyPr>
          <a:p>
            <a:pPr>
              <a:lnSpc>
                <a:spcPct val="100000"/>
              </a:lnSpc>
            </a:pPr>
            <a:r>
              <a:rPr b="1" lang="fr-FR" sz="1600" spc="-1" strike="noStrike">
                <a:solidFill>
                  <a:srgbClr val="435997"/>
                </a:solidFill>
                <a:latin typeface="Marianne"/>
              </a:rPr>
              <a:t>Valider les demandes d’orientation</a:t>
            </a:r>
            <a:endParaRPr b="0" lang="fr-FR" sz="1600" spc="-1" strike="noStrike">
              <a:solidFill>
                <a:srgbClr val="000000"/>
              </a:solidFill>
              <a:latin typeface="Arial"/>
            </a:endParaRPr>
          </a:p>
          <a:p>
            <a:pPr>
              <a:lnSpc>
                <a:spcPct val="100000"/>
              </a:lnSpc>
            </a:pPr>
            <a:endParaRPr b="0" lang="fr-FR" sz="1600" spc="-1" strike="noStrike">
              <a:solidFill>
                <a:srgbClr val="000000"/>
              </a:solidFill>
              <a:latin typeface="Arial"/>
            </a:endParaRPr>
          </a:p>
        </p:txBody>
      </p:sp>
      <p:sp>
        <p:nvSpPr>
          <p:cNvPr id="89" name="PlaceHolder 3"/>
          <p:cNvSpPr>
            <a:spLocks noGrp="1"/>
          </p:cNvSpPr>
          <p:nvPr>
            <p:ph type="title"/>
          </p:nvPr>
        </p:nvSpPr>
        <p:spPr>
          <a:xfrm>
            <a:off x="457200" y="205200"/>
            <a:ext cx="8229240" cy="858600"/>
          </a:xfrm>
          <a:prstGeom prst="rect">
            <a:avLst/>
          </a:prstGeom>
        </p:spPr>
        <p:txBody>
          <a:bodyPr lIns="0" rIns="0" tIns="0" bIns="0" anchor="ctr">
            <a:noAutofit/>
          </a:bodyPr>
          <a:p>
            <a:r>
              <a:rPr b="0" lang="fr-FR" sz="1800" spc="-1" strike="noStrike">
                <a:solidFill>
                  <a:srgbClr val="000000"/>
                </a:solidFill>
                <a:latin typeface="Arial"/>
              </a:rPr>
              <a:t>Cliquez pour éditer le format du texte-titre</a:t>
            </a:r>
            <a:endParaRPr b="0" lang="fr-FR"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3.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25.xml"/>
</Relationships>
</file>

<file path=ppt/slides/_rels/slide1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25.xml"/>
</Relationships>
</file>

<file path=ppt/slides/_rels/slide15.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2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8.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25.xml"/>
</Relationships>
</file>

<file path=ppt/slides/_rels/slide19.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25.xml"/>
</Relationships>
</file>

<file path=ppt/slides/_rels/slide22.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25.xml"/>
</Relationships>
</file>

<file path=ppt/slides/_rels/slide3.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1"/>
          <p:cNvSpPr txBox="1"/>
          <p:nvPr/>
        </p:nvSpPr>
        <p:spPr>
          <a:xfrm>
            <a:off x="0" y="0"/>
            <a:ext cx="179640" cy="179640"/>
          </a:xfrm>
          <a:prstGeom prst="rect">
            <a:avLst/>
          </a:prstGeom>
          <a:noFill/>
          <a:ln>
            <a:solidFill>
              <a:srgbClr val="000000">
                <a:alpha val="0"/>
              </a:srgbClr>
            </a:solidFill>
          </a:ln>
        </p:spPr>
        <p:txBody>
          <a:bodyPr lIns="0" rIns="0" tIns="0" bIns="0">
            <a:noAutofit/>
          </a:bodyPr>
          <a:p>
            <a:endParaRPr b="0" lang="fr-FR" sz="1800" spc="-1" strike="noStrike">
              <a:solidFill>
                <a:srgbClr val="000000"/>
              </a:solidFill>
              <a:latin typeface="Arial"/>
            </a:endParaRPr>
          </a:p>
        </p:txBody>
      </p:sp>
      <p:sp>
        <p:nvSpPr>
          <p:cNvPr id="127" name="TextShape 2"/>
          <p:cNvSpPr txBox="1"/>
          <p:nvPr/>
        </p:nvSpPr>
        <p:spPr>
          <a:xfrm>
            <a:off x="7596360" y="477360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28" name="CustomShape 3"/>
          <p:cNvSpPr/>
          <p:nvPr/>
        </p:nvSpPr>
        <p:spPr>
          <a:xfrm>
            <a:off x="971640" y="1635480"/>
            <a:ext cx="7704360" cy="2724840"/>
          </a:xfrm>
          <a:prstGeom prst="rect">
            <a:avLst/>
          </a:prstGeom>
          <a:noFill/>
          <a:ln>
            <a:noFill/>
          </a:ln>
        </p:spPr>
        <p:style>
          <a:lnRef idx="0"/>
          <a:fillRef idx="0"/>
          <a:effectRef idx="0"/>
          <a:fontRef idx="minor"/>
        </p:style>
        <p:txBody>
          <a:bodyPr lIns="90000" rIns="90000" tIns="45000" bIns="45000">
            <a:noAutofit/>
          </a:bodyPr>
          <a:p>
            <a:pPr>
              <a:lnSpc>
                <a:spcPct val="90000"/>
              </a:lnSpc>
            </a:pPr>
            <a:endParaRPr b="0" lang="fr-FR" sz="1800" spc="-1" strike="noStrike">
              <a:latin typeface="Arial"/>
            </a:endParaRPr>
          </a:p>
          <a:p>
            <a:pPr>
              <a:lnSpc>
                <a:spcPct val="90000"/>
              </a:lnSpc>
            </a:pPr>
            <a:r>
              <a:rPr b="1" lang="fr-FR" sz="3250" spc="-1" strike="noStrike" cap="all">
                <a:solidFill>
                  <a:srgbClr val="00006d"/>
                </a:solidFill>
                <a:latin typeface="Marianne"/>
              </a:rPr>
              <a:t>Service en ligne orientation</a:t>
            </a:r>
            <a:endParaRPr b="0" lang="fr-FR" sz="3250" spc="-1" strike="noStrike">
              <a:latin typeface="Arial"/>
            </a:endParaRPr>
          </a:p>
          <a:p>
            <a:pPr>
              <a:lnSpc>
                <a:spcPct val="90000"/>
              </a:lnSpc>
            </a:pPr>
            <a:endParaRPr b="0" lang="fr-FR" sz="3250" spc="-1" strike="noStrike">
              <a:latin typeface="Arial"/>
            </a:endParaRPr>
          </a:p>
          <a:p>
            <a:pPr>
              <a:lnSpc>
                <a:spcPct val="100000"/>
              </a:lnSpc>
              <a:spcBef>
                <a:spcPts val="499"/>
              </a:spcBef>
            </a:pPr>
            <a:r>
              <a:rPr b="1" lang="fr-FR" sz="2800" spc="-1" strike="noStrike">
                <a:solidFill>
                  <a:srgbClr val="00006d"/>
                </a:solidFill>
                <a:latin typeface="Marianne"/>
              </a:rPr>
              <a:t>Comment effectuer ses démarches d’orientation après la 3</a:t>
            </a:r>
            <a:r>
              <a:rPr b="1" lang="fr-FR" sz="2800" spc="-1" strike="noStrike" baseline="30000">
                <a:solidFill>
                  <a:srgbClr val="00006d"/>
                </a:solidFill>
                <a:latin typeface="Marianne"/>
              </a:rPr>
              <a:t>e</a:t>
            </a:r>
            <a:r>
              <a:rPr b="1" lang="fr-FR" sz="2800" spc="-1" strike="noStrike">
                <a:solidFill>
                  <a:srgbClr val="00006d"/>
                </a:solidFill>
                <a:latin typeface="Marianne"/>
              </a:rPr>
              <a:t> ?</a:t>
            </a:r>
            <a:endParaRPr b="0" lang="fr-FR" sz="2800" spc="-1" strike="noStrike">
              <a:latin typeface="Arial"/>
            </a:endParaRPr>
          </a:p>
          <a:p>
            <a:pPr>
              <a:lnSpc>
                <a:spcPct val="100000"/>
              </a:lnSpc>
              <a:spcBef>
                <a:spcPts val="499"/>
              </a:spcBef>
            </a:pPr>
            <a:endParaRPr b="0" lang="fr-FR" sz="2800" spc="-1" strike="noStrike">
              <a:latin typeface="Arial"/>
            </a:endParaRPr>
          </a:p>
          <a:p>
            <a:pPr marL="180000">
              <a:lnSpc>
                <a:spcPct val="100000"/>
              </a:lnSpc>
              <a:spcBef>
                <a:spcPts val="601"/>
              </a:spcBef>
              <a:spcAft>
                <a:spcPts val="601"/>
              </a:spcAft>
            </a:pPr>
            <a:endParaRPr b="0" lang="fr-FR" sz="2800" spc="-1" strike="noStrike">
              <a:latin typeface="Arial"/>
            </a:endParaRPr>
          </a:p>
          <a:p>
            <a:pPr>
              <a:lnSpc>
                <a:spcPct val="100000"/>
              </a:lnSpc>
              <a:spcBef>
                <a:spcPts val="601"/>
              </a:spcBef>
              <a:spcAft>
                <a:spcPts val="601"/>
              </a:spcAft>
            </a:pPr>
            <a:endParaRPr b="0" lang="fr-FR" sz="2800" spc="-1" strike="noStrike">
              <a:latin typeface="Arial"/>
            </a:endParaRPr>
          </a:p>
          <a:p>
            <a:pPr>
              <a:lnSpc>
                <a:spcPct val="100000"/>
              </a:lnSpc>
              <a:spcAft>
                <a:spcPts val="499"/>
              </a:spcAft>
            </a:pPr>
            <a:endParaRPr b="0" lang="fr-FR" sz="28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5" name="Image 3" descr=""/>
          <p:cNvPicPr/>
          <p:nvPr/>
        </p:nvPicPr>
        <p:blipFill>
          <a:blip r:embed="rId1"/>
          <a:stretch/>
        </p:blipFill>
        <p:spPr>
          <a:xfrm>
            <a:off x="2738160" y="95040"/>
            <a:ext cx="5001840" cy="4967640"/>
          </a:xfrm>
          <a:prstGeom prst="rect">
            <a:avLst/>
          </a:prstGeom>
          <a:ln>
            <a:noFill/>
          </a:ln>
        </p:spPr>
      </p:pic>
      <p:sp>
        <p:nvSpPr>
          <p:cNvPr id="156"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57" name="CustomShape 2"/>
          <p:cNvSpPr/>
          <p:nvPr/>
        </p:nvSpPr>
        <p:spPr>
          <a:xfrm>
            <a:off x="6588360" y="51120"/>
            <a:ext cx="2304000" cy="2728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Découvrez les formations</a:t>
            </a:r>
            <a:endParaRPr b="0" lang="fr-FR" sz="1200" spc="-1" strike="noStrike">
              <a:latin typeface="Arial"/>
            </a:endParaRPr>
          </a:p>
        </p:txBody>
      </p:sp>
      <p:sp>
        <p:nvSpPr>
          <p:cNvPr id="158" name="TextShape 3"/>
          <p:cNvSpPr txBox="1"/>
          <p:nvPr/>
        </p:nvSpPr>
        <p:spPr>
          <a:xfrm>
            <a:off x="101520" y="1744920"/>
            <a:ext cx="3186000" cy="833760"/>
          </a:xfrm>
          <a:prstGeom prst="rect">
            <a:avLst/>
          </a:prstGeom>
          <a:noFill/>
          <a:ln w="25560">
            <a:noFill/>
          </a:ln>
        </p:spPr>
        <p:txBody>
          <a:bodyPr lIns="0" rIns="0" tIns="0" bIns="0" anchor="ctr">
            <a:noAutofit/>
          </a:bodyPr>
          <a:p>
            <a:pPr>
              <a:lnSpc>
                <a:spcPct val="90000"/>
              </a:lnSpc>
            </a:pPr>
            <a:r>
              <a:rPr b="1" lang="fr-FR" sz="1400" spc="-1" strike="noStrike">
                <a:solidFill>
                  <a:srgbClr val="00006d"/>
                </a:solidFill>
                <a:latin typeface="Marianne"/>
              </a:rPr>
              <a:t>Dès le vendredi 3 avril vous pouvez consulter l’offre de formation 2026. </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9" name="Image 4" descr=""/>
          <p:cNvPicPr/>
          <p:nvPr/>
        </p:nvPicPr>
        <p:blipFill>
          <a:blip r:embed="rId1"/>
          <a:stretch/>
        </p:blipFill>
        <p:spPr>
          <a:xfrm>
            <a:off x="611640" y="689400"/>
            <a:ext cx="5797440" cy="3188160"/>
          </a:xfrm>
          <a:prstGeom prst="rect">
            <a:avLst/>
          </a:prstGeom>
          <a:ln>
            <a:noFill/>
          </a:ln>
        </p:spPr>
      </p:pic>
      <p:sp>
        <p:nvSpPr>
          <p:cNvPr id="160"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61" name="CustomShape 2"/>
          <p:cNvSpPr/>
          <p:nvPr/>
        </p:nvSpPr>
        <p:spPr>
          <a:xfrm>
            <a:off x="7055640" y="123480"/>
            <a:ext cx="2088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Formulez vos demandes</a:t>
            </a:r>
            <a:endParaRPr b="0" lang="fr-FR" sz="1200" spc="-1" strike="noStrike">
              <a:latin typeface="Arial"/>
            </a:endParaRPr>
          </a:p>
        </p:txBody>
      </p:sp>
      <p:sp>
        <p:nvSpPr>
          <p:cNvPr id="162" name="TextShape 3"/>
          <p:cNvSpPr txBox="1"/>
          <p:nvPr/>
        </p:nvSpPr>
        <p:spPr>
          <a:xfrm>
            <a:off x="142920" y="3602160"/>
            <a:ext cx="8496720" cy="1601280"/>
          </a:xfrm>
          <a:prstGeom prst="rect">
            <a:avLst/>
          </a:prstGeom>
          <a:noFill/>
          <a:ln w="25560">
            <a:noFill/>
          </a:ln>
        </p:spPr>
        <p:txBody>
          <a:bodyPr lIns="0" rIns="0" tIns="0" bIns="0" anchor="ctr">
            <a:noAutofit/>
          </a:bodyPr>
          <a:p>
            <a:pPr>
              <a:lnSpc>
                <a:spcPct val="90000"/>
              </a:lnSpc>
            </a:pPr>
            <a:r>
              <a:rPr b="1" lang="fr-FR" sz="1400" spc="-1" strike="noStrike">
                <a:solidFill>
                  <a:srgbClr val="00006d"/>
                </a:solidFill>
                <a:latin typeface="Marianne"/>
              </a:rPr>
              <a:t>Vous pouvez accéder directement aux offres de seconde générale et technologique correspondant à votre lycée de secteur ou explorer les formations professionnelles par domaines.</a:t>
            </a:r>
            <a:br/>
            <a:br/>
            <a:r>
              <a:rPr b="1" lang="fr-FR" sz="1400" spc="-1" strike="noStrike">
                <a:solidFill>
                  <a:srgbClr val="00006d"/>
                </a:solidFill>
                <a:latin typeface="Marianne"/>
              </a:rPr>
              <a:t>Un seul des représentants légaux de l’élève peut faire la saisie des demandes.</a:t>
            </a:r>
            <a:br/>
            <a:r>
              <a:rPr b="1" lang="fr-FR" sz="1400" spc="-1" strike="noStrike">
                <a:solidFill>
                  <a:srgbClr val="00006d"/>
                </a:solidFill>
                <a:latin typeface="Marianne"/>
              </a:rPr>
              <a:t>En cas de difficulté vous pouvez vous adresser à votre établissement.</a:t>
            </a:r>
            <a:endParaRPr b="0" lang="fr-FR" sz="1400" spc="-1" strike="noStrike">
              <a:solidFill>
                <a:srgbClr val="000000"/>
              </a:solidFill>
              <a:latin typeface="Arial"/>
            </a:endParaRPr>
          </a:p>
        </p:txBody>
      </p:sp>
      <p:sp>
        <p:nvSpPr>
          <p:cNvPr id="163" name="CustomShape 4"/>
          <p:cNvSpPr/>
          <p:nvPr/>
        </p:nvSpPr>
        <p:spPr>
          <a:xfrm>
            <a:off x="6251400" y="1527120"/>
            <a:ext cx="2771280" cy="75636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a:lnSpc>
                <a:spcPct val="90000"/>
              </a:lnSpc>
            </a:pPr>
            <a:r>
              <a:rPr b="1" lang="fr-FR" sz="1400" spc="-1" strike="noStrike">
                <a:solidFill>
                  <a:srgbClr val="00006d"/>
                </a:solidFill>
                <a:latin typeface="Marianne"/>
              </a:rPr>
              <a:t>Formulez vos demandes à partir du lundi 4 mai et jusqu’au mardi 26 mai 2026.</a:t>
            </a: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65" name="CustomShape 2"/>
          <p:cNvSpPr/>
          <p:nvPr/>
        </p:nvSpPr>
        <p:spPr>
          <a:xfrm>
            <a:off x="0" y="1484640"/>
            <a:ext cx="9143640" cy="313740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Enregistrez vos demandes</a:t>
            </a: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p:txBody>
      </p:sp>
    </p:spTree>
  </p:cSld>
  <mc:AlternateContent>
    <mc:Choice Requires="p14">
      <p:transition spd="slow" p14:dur="2000"/>
    </mc:Choice>
    <mc:Fallback>
      <p:transition spd="slow"/>
    </mc:Fallback>
  </mc:AlternateContent>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6" name="Image 9" descr=""/>
          <p:cNvPicPr/>
          <p:nvPr/>
        </p:nvPicPr>
        <p:blipFill>
          <a:blip r:embed="rId1"/>
          <a:stretch/>
        </p:blipFill>
        <p:spPr>
          <a:xfrm>
            <a:off x="1331640" y="48960"/>
            <a:ext cx="4946400" cy="5143320"/>
          </a:xfrm>
          <a:prstGeom prst="rect">
            <a:avLst/>
          </a:prstGeom>
          <a:ln>
            <a:noFill/>
          </a:ln>
        </p:spPr>
      </p:pic>
      <p:sp>
        <p:nvSpPr>
          <p:cNvPr id="167"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68" name="CustomShape 2"/>
          <p:cNvSpPr/>
          <p:nvPr/>
        </p:nvSpPr>
        <p:spPr>
          <a:xfrm>
            <a:off x="6876360" y="65160"/>
            <a:ext cx="213444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Enregistrez vos demandes</a:t>
            </a:r>
            <a:endParaRPr b="0" lang="fr-FR" sz="1200" spc="-1" strike="noStrike">
              <a:latin typeface="Arial"/>
            </a:endParaRPr>
          </a:p>
        </p:txBody>
      </p:sp>
      <p:sp>
        <p:nvSpPr>
          <p:cNvPr id="169" name="CustomShape 3"/>
          <p:cNvSpPr/>
          <p:nvPr/>
        </p:nvSpPr>
        <p:spPr>
          <a:xfrm>
            <a:off x="4839120" y="2355840"/>
            <a:ext cx="4074120" cy="64872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a:lnSpc>
                <a:spcPct val="90000"/>
              </a:lnSpc>
            </a:pPr>
            <a:r>
              <a:rPr b="1" lang="fr-FR" sz="1400" spc="-1" strike="noStrike">
                <a:solidFill>
                  <a:srgbClr val="00006d"/>
                </a:solidFill>
                <a:latin typeface="Marianne"/>
              </a:rPr>
              <a:t>Vous devez enregistrer vos demandes pour qu’elles soient prises en compte.</a:t>
            </a: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25" dur="indefinite" restart="never" nodeType="tmRoot">
          <p:childTnLst>
            <p:seq>
              <p:cTn id="26" dur="indefinite"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0" name="Image 14" descr=""/>
          <p:cNvPicPr/>
          <p:nvPr/>
        </p:nvPicPr>
        <p:blipFill>
          <a:blip r:embed="rId1"/>
          <a:stretch/>
        </p:blipFill>
        <p:spPr>
          <a:xfrm>
            <a:off x="104040" y="915480"/>
            <a:ext cx="5187600" cy="3707640"/>
          </a:xfrm>
          <a:prstGeom prst="rect">
            <a:avLst/>
          </a:prstGeom>
          <a:ln>
            <a:noFill/>
          </a:ln>
        </p:spPr>
      </p:pic>
      <p:sp>
        <p:nvSpPr>
          <p:cNvPr id="171"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72" name="TextShape 2"/>
          <p:cNvSpPr txBox="1"/>
          <p:nvPr/>
        </p:nvSpPr>
        <p:spPr>
          <a:xfrm>
            <a:off x="5150160" y="627480"/>
            <a:ext cx="3904920" cy="1295640"/>
          </a:xfrm>
          <a:prstGeom prst="rect">
            <a:avLst/>
          </a:prstGeom>
          <a:solidFill>
            <a:srgbClr val="ffffff"/>
          </a:solidFill>
          <a:ln w="25560">
            <a:noFill/>
          </a:ln>
        </p:spPr>
        <p:txBody>
          <a:bodyPr lIns="0" rIns="0" tIns="0" bIns="0" anchor="ctr">
            <a:noAutofit/>
          </a:bodyPr>
          <a:p>
            <a:pPr>
              <a:lnSpc>
                <a:spcPct val="90000"/>
              </a:lnSpc>
            </a:pPr>
            <a:br/>
            <a:r>
              <a:rPr b="1" lang="fr-FR" sz="1400" spc="-1" strike="noStrike">
                <a:solidFill>
                  <a:srgbClr val="00006d"/>
                </a:solidFill>
                <a:latin typeface="Marianne"/>
              </a:rPr>
              <a:t>Une fois enregistrées, vos demandes sont envoyées :</a:t>
            </a:r>
            <a:br/>
            <a:br/>
            <a:r>
              <a:rPr b="1" lang="fr-FR" sz="1400" spc="-1" strike="noStrike">
                <a:solidFill>
                  <a:srgbClr val="00006d"/>
                </a:solidFill>
                <a:latin typeface="Marianne"/>
              </a:rPr>
              <a:t>-  à l’établissement pour que le conseil de classe examine les choix d’orientation ;</a:t>
            </a:r>
            <a:br/>
            <a:br/>
            <a:r>
              <a:rPr b="1" lang="fr-FR" sz="1400" spc="-1" strike="noStrike">
                <a:solidFill>
                  <a:srgbClr val="00006d"/>
                </a:solidFill>
                <a:latin typeface="Marianne"/>
              </a:rPr>
              <a:t>-  à l’académie pour traiter l’admission.</a:t>
            </a:r>
            <a:endParaRPr b="0" lang="fr-FR" sz="1400" spc="-1" strike="noStrike">
              <a:solidFill>
                <a:srgbClr val="000000"/>
              </a:solidFill>
              <a:latin typeface="Arial"/>
            </a:endParaRPr>
          </a:p>
        </p:txBody>
      </p:sp>
      <p:sp>
        <p:nvSpPr>
          <p:cNvPr id="173" name="CustomShape 3"/>
          <p:cNvSpPr/>
          <p:nvPr/>
        </p:nvSpPr>
        <p:spPr>
          <a:xfrm>
            <a:off x="6876360" y="65160"/>
            <a:ext cx="213444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Enregistrez vos demandes</a:t>
            </a:r>
            <a:endParaRPr b="0" lang="fr-FR" sz="1200" spc="-1" strike="noStrike">
              <a:latin typeface="Arial"/>
            </a:endParaRPr>
          </a:p>
        </p:txBody>
      </p:sp>
      <p:sp>
        <p:nvSpPr>
          <p:cNvPr id="174" name="CustomShape 4"/>
          <p:cNvSpPr/>
          <p:nvPr/>
        </p:nvSpPr>
        <p:spPr>
          <a:xfrm>
            <a:off x="5230440" y="3075840"/>
            <a:ext cx="3744000" cy="1223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0" rIns="0" tIns="0" bIns="0" anchor="ctr">
            <a:noAutofit/>
          </a:bodyPr>
          <a:p>
            <a:pPr>
              <a:lnSpc>
                <a:spcPct val="90000"/>
              </a:lnSpc>
            </a:pPr>
            <a:br/>
            <a:r>
              <a:rPr b="1" lang="fr-FR" sz="1400" spc="-1" strike="noStrike">
                <a:solidFill>
                  <a:srgbClr val="00006d"/>
                </a:solidFill>
                <a:latin typeface="Marianne"/>
              </a:rPr>
              <a:t>Chaque demande peut être supprimée et l’ordre de préférence changé.</a:t>
            </a:r>
            <a:endParaRPr b="0" lang="fr-FR" sz="1400" spc="-1" strike="noStrike">
              <a:latin typeface="Arial"/>
            </a:endParaRPr>
          </a:p>
          <a:p>
            <a:pPr>
              <a:lnSpc>
                <a:spcPct val="90000"/>
              </a:lnSpc>
            </a:pPr>
            <a:br/>
            <a:r>
              <a:rPr b="1" lang="fr-FR" sz="1400" spc="-1" strike="noStrike">
                <a:solidFill>
                  <a:srgbClr val="00006d"/>
                </a:solidFill>
                <a:latin typeface="Marianne"/>
              </a:rPr>
              <a:t>Les modifications restent possibles jusqu’au 26 mai 2026.</a:t>
            </a:r>
            <a:endParaRPr b="0" lang="fr-FR" sz="1400" spc="-1" strike="noStrike">
              <a:latin typeface="Arial"/>
            </a:endParaRPr>
          </a:p>
          <a:p>
            <a:pPr>
              <a:lnSpc>
                <a:spcPct val="90000"/>
              </a:lnSpc>
            </a:pP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27" dur="indefinite" restart="never" nodeType="tmRoot">
          <p:childTnLst>
            <p:seq>
              <p:cTn id="28" dur="indefinite"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5" name="Image 5" descr=""/>
          <p:cNvPicPr/>
          <p:nvPr/>
        </p:nvPicPr>
        <p:blipFill>
          <a:blip r:embed="rId1"/>
          <a:stretch/>
        </p:blipFill>
        <p:spPr>
          <a:xfrm>
            <a:off x="1331640" y="175320"/>
            <a:ext cx="5182200" cy="3671640"/>
          </a:xfrm>
          <a:prstGeom prst="rect">
            <a:avLst/>
          </a:prstGeom>
          <a:ln>
            <a:noFill/>
          </a:ln>
        </p:spPr>
      </p:pic>
      <p:sp>
        <p:nvSpPr>
          <p:cNvPr id="176"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77" name="TextShape 2"/>
          <p:cNvSpPr txBox="1"/>
          <p:nvPr/>
        </p:nvSpPr>
        <p:spPr>
          <a:xfrm>
            <a:off x="89640" y="3822840"/>
            <a:ext cx="8964000" cy="1295640"/>
          </a:xfrm>
          <a:prstGeom prst="rect">
            <a:avLst/>
          </a:prstGeom>
          <a:noFill/>
          <a:ln w="25560">
            <a:noFill/>
          </a:ln>
        </p:spPr>
        <p:txBody>
          <a:bodyPr lIns="0" rIns="0" tIns="0" bIns="0" anchor="ctr">
            <a:noAutofit/>
          </a:bodyPr>
          <a:p>
            <a:pPr>
              <a:lnSpc>
                <a:spcPct val="90000"/>
              </a:lnSpc>
            </a:pPr>
            <a:r>
              <a:rPr b="1" lang="fr-FR" sz="1400" spc="-1" strike="noStrike">
                <a:solidFill>
                  <a:srgbClr val="00006d"/>
                </a:solidFill>
                <a:latin typeface="Marianne"/>
              </a:rPr>
              <a:t>Les choix d’orientation sont déduits de vos demandes.</a:t>
            </a:r>
            <a:br/>
            <a:r>
              <a:rPr b="1" lang="fr-FR" sz="1400" spc="-1" strike="noStrike">
                <a:solidFill>
                  <a:srgbClr val="00006d"/>
                </a:solidFill>
                <a:latin typeface="Marianne"/>
              </a:rPr>
              <a:t>Dans cet exemple, le conseil de classe sera informé d’un choix d’orientation en 2</a:t>
            </a:r>
            <a:r>
              <a:rPr b="1" lang="fr-FR" sz="1400" spc="-1" strike="noStrike" baseline="30000">
                <a:solidFill>
                  <a:srgbClr val="00006d"/>
                </a:solidFill>
                <a:latin typeface="Marianne"/>
              </a:rPr>
              <a:t>de</a:t>
            </a:r>
            <a:r>
              <a:rPr b="1" lang="fr-FR" sz="1400" spc="-1" strike="noStrike">
                <a:solidFill>
                  <a:srgbClr val="00006d"/>
                </a:solidFill>
                <a:latin typeface="Marianne"/>
              </a:rPr>
              <a:t> générale et technologique et 1</a:t>
            </a:r>
            <a:r>
              <a:rPr b="1" lang="fr-FR" sz="1400" spc="-1" strike="noStrike" baseline="30000">
                <a:solidFill>
                  <a:srgbClr val="00006d"/>
                </a:solidFill>
                <a:latin typeface="Marianne"/>
              </a:rPr>
              <a:t>re</a:t>
            </a:r>
            <a:r>
              <a:rPr b="1" lang="fr-FR" sz="1400" spc="-1" strike="noStrike">
                <a:solidFill>
                  <a:srgbClr val="00006d"/>
                </a:solidFill>
                <a:latin typeface="Marianne"/>
              </a:rPr>
              <a:t> année de CAP ou de CAP agricole.</a:t>
            </a:r>
            <a:br/>
            <a:br/>
            <a:r>
              <a:rPr b="1" lang="fr-FR" sz="1400" spc="-1" strike="noStrike">
                <a:solidFill>
                  <a:srgbClr val="00006d"/>
                </a:solidFill>
                <a:latin typeface="Marianne"/>
              </a:rPr>
              <a:t>Le récapitulatif de vos demandes vous est transmis par courriel ainsi qu’aux autres représentants légaux de l’élève.</a:t>
            </a:r>
            <a:br/>
            <a:endParaRPr b="0" lang="fr-FR" sz="1400" spc="-1" strike="noStrike">
              <a:solidFill>
                <a:srgbClr val="000000"/>
              </a:solidFill>
              <a:latin typeface="Arial"/>
            </a:endParaRPr>
          </a:p>
        </p:txBody>
      </p:sp>
      <p:sp>
        <p:nvSpPr>
          <p:cNvPr id="178" name="CustomShape 3"/>
          <p:cNvSpPr/>
          <p:nvPr/>
        </p:nvSpPr>
        <p:spPr>
          <a:xfrm>
            <a:off x="6876360" y="65160"/>
            <a:ext cx="213444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Enregistrez vos demandes</a:t>
            </a:r>
            <a:endParaRPr b="0" lang="fr-FR" sz="1200" spc="-1" strike="noStrike">
              <a:latin typeface="Arial"/>
            </a:endParaRPr>
          </a:p>
        </p:txBody>
      </p:sp>
    </p:spTree>
  </p:cSld>
  <mc:AlternateContent>
    <mc:Choice Requires="p14">
      <p:transition spd="slow" p14:dur="2000"/>
    </mc:Choice>
    <mc:Fallback>
      <p:transition spd="slow"/>
    </mc:Fallback>
  </mc:AlternateContent>
  <p:timing>
    <p:tnLst>
      <p:par>
        <p:cTn id="29" dur="indefinite" restart="never" nodeType="tmRoot">
          <p:childTnLst>
            <p:seq>
              <p:cTn id="30" dur="indefinite"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80" name="CustomShape 2"/>
          <p:cNvSpPr/>
          <p:nvPr/>
        </p:nvSpPr>
        <p:spPr>
          <a:xfrm>
            <a:off x="0" y="1032120"/>
            <a:ext cx="9143640" cy="398988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Répondez aux propositions d’orientation</a:t>
            </a:r>
            <a:endParaRPr b="0" lang="fr-FR" sz="3200" spc="-1" strike="noStrike">
              <a:latin typeface="Arial"/>
            </a:endParaRPr>
          </a:p>
          <a:p>
            <a:pPr>
              <a:lnSpc>
                <a:spcPct val="100000"/>
              </a:lnSpc>
            </a:pPr>
            <a:r>
              <a:rPr b="0" lang="fr-FR" sz="2400" spc="-1" strike="noStrike">
                <a:solidFill>
                  <a:srgbClr val="ffffff"/>
                </a:solidFill>
                <a:latin typeface="Marianne"/>
              </a:rPr>
              <a:t> </a:t>
            </a:r>
            <a:endParaRPr b="0" lang="fr-FR" sz="2400" spc="-1" strike="noStrike">
              <a:latin typeface="Arial"/>
            </a:endParaRPr>
          </a:p>
          <a:p>
            <a:pPr>
              <a:lnSpc>
                <a:spcPct val="100000"/>
              </a:lnSpc>
            </a:pPr>
            <a:endParaRPr b="0" lang="fr-FR" sz="2400" spc="-1" strike="noStrike">
              <a:latin typeface="Arial"/>
            </a:endParaRPr>
          </a:p>
          <a:p>
            <a:pPr>
              <a:lnSpc>
                <a:spcPct val="100000"/>
              </a:lnSpc>
            </a:pPr>
            <a:endParaRPr b="0" lang="fr-FR" sz="2400" spc="-1" strike="noStrike">
              <a:latin typeface="Arial"/>
            </a:endParaRPr>
          </a:p>
          <a:p>
            <a:pPr>
              <a:lnSpc>
                <a:spcPct val="100000"/>
              </a:lnSpc>
            </a:pPr>
            <a:endParaRPr b="0" lang="fr-FR" sz="2400" spc="-1" strike="noStrike">
              <a:latin typeface="Arial"/>
            </a:endParaRPr>
          </a:p>
        </p:txBody>
      </p:sp>
    </p:spTree>
  </p:cSld>
  <mc:AlternateContent>
    <mc:Choice Requires="p14">
      <p:transition spd="slow" p14:dur="2000"/>
    </mc:Choice>
    <mc:Fallback>
      <p:transition spd="slow"/>
    </mc:Fallback>
  </mc:AlternateContent>
  <p:timing>
    <p:tnLst>
      <p:par>
        <p:cTn id="31" dur="indefinite" restart="never" nodeType="tmRoot">
          <p:childTnLst>
            <p:seq>
              <p:cTn id="32" dur="indefinite"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82" name="CustomShape 2"/>
          <p:cNvSpPr/>
          <p:nvPr/>
        </p:nvSpPr>
        <p:spPr>
          <a:xfrm>
            <a:off x="6084000" y="77760"/>
            <a:ext cx="2880000" cy="3034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Répondez aux propositions</a:t>
            </a:r>
            <a:endParaRPr b="0" lang="fr-FR" sz="1400" spc="-1" strike="noStrike">
              <a:latin typeface="Arial"/>
            </a:endParaRPr>
          </a:p>
        </p:txBody>
      </p:sp>
      <p:sp>
        <p:nvSpPr>
          <p:cNvPr id="183" name="TextShape 3"/>
          <p:cNvSpPr txBox="1"/>
          <p:nvPr/>
        </p:nvSpPr>
        <p:spPr>
          <a:xfrm>
            <a:off x="323640" y="987480"/>
            <a:ext cx="8640720" cy="3672000"/>
          </a:xfrm>
          <a:prstGeom prst="rect">
            <a:avLst/>
          </a:prstGeom>
          <a:noFill/>
          <a:ln w="25560">
            <a:noFill/>
          </a:ln>
        </p:spPr>
        <p:txBody>
          <a:bodyPr lIns="0" rIns="0" tIns="0" bIns="0" anchor="ctr">
            <a:noAutofit/>
          </a:bodyPr>
          <a:p>
            <a:pPr>
              <a:lnSpc>
                <a:spcPct val="90000"/>
              </a:lnSpc>
            </a:pPr>
            <a:r>
              <a:rPr b="1" lang="fr-FR" sz="1400" spc="-1" strike="noStrike">
                <a:solidFill>
                  <a:srgbClr val="00006d"/>
                </a:solidFill>
                <a:latin typeface="Marianne"/>
              </a:rPr>
              <a:t>Le conseil de classe étudie vos choix d’orientation et il y répond par une ou plusieurs propositions d’orientation.</a:t>
            </a:r>
            <a:r>
              <a:rPr b="1" lang="fr-FR" sz="1400" spc="-1" strike="noStrike">
                <a:solidFill>
                  <a:srgbClr val="ff0000"/>
                </a:solidFill>
                <a:latin typeface="Marianne"/>
              </a:rPr>
              <a:t> </a:t>
            </a:r>
            <a:r>
              <a:rPr b="1" lang="fr-FR" sz="1400" spc="-1" strike="noStrike">
                <a:solidFill>
                  <a:srgbClr val="00006d"/>
                </a:solidFill>
                <a:latin typeface="Marianne"/>
              </a:rPr>
              <a:t>Vous consultez ces propositions dans le service en ligne.</a:t>
            </a:r>
            <a:br/>
            <a:br/>
            <a:r>
              <a:rPr b="1" lang="fr-FR" sz="1400" spc="-1" strike="noStrike">
                <a:solidFill>
                  <a:srgbClr val="00006d"/>
                </a:solidFill>
                <a:latin typeface="Marianne"/>
              </a:rPr>
              <a:t>Si vous n’obtenez pas une proposition d’orientation dans la voie correspondant à une formation que vous avez demandée, vous ne pourrez pas y être admis.</a:t>
            </a:r>
            <a:br/>
            <a:br/>
            <a:r>
              <a:rPr b="1" lang="fr-FR" sz="1400" spc="-1" strike="noStrike">
                <a:solidFill>
                  <a:srgbClr val="00006d"/>
                </a:solidFill>
                <a:latin typeface="Marianne"/>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br/>
            <a:r>
              <a:rPr b="1" lang="fr-FR" sz="1400" spc="-1" strike="noStrike">
                <a:solidFill>
                  <a:srgbClr val="00006d"/>
                </a:solidFill>
                <a:latin typeface="Marianne"/>
              </a:rPr>
              <a:t>L’affectation au lycée tient donc compte de la décision d’orientation du conseil de classe, ainsi que du nombre de places disponibles dans chaque offre de formation.</a:t>
            </a:r>
            <a:br/>
            <a:br/>
            <a:r>
              <a:rPr b="1" lang="fr-FR" sz="1400" spc="-1" strike="noStrike">
                <a:solidFill>
                  <a:srgbClr val="00006d"/>
                </a:solidFill>
                <a:latin typeface="Marianne"/>
              </a:rPr>
              <a:t>Si vous avez des questions ou des difficultés vous pouvez vous adresser à votre établissement.</a:t>
            </a:r>
            <a:endParaRPr b="0" lang="fr-FR" sz="14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33" dur="indefinite" restart="never" nodeType="tmRoot">
          <p:childTnLst>
            <p:seq>
              <p:cTn id="34" dur="indefinite"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4" name="Image 2" descr=""/>
          <p:cNvPicPr/>
          <p:nvPr/>
        </p:nvPicPr>
        <p:blipFill>
          <a:blip r:embed="rId1"/>
          <a:stretch/>
        </p:blipFill>
        <p:spPr>
          <a:xfrm>
            <a:off x="1475640" y="794880"/>
            <a:ext cx="6543000" cy="4139640"/>
          </a:xfrm>
          <a:prstGeom prst="rect">
            <a:avLst/>
          </a:prstGeom>
          <a:ln>
            <a:noFill/>
          </a:ln>
        </p:spPr>
      </p:pic>
      <p:sp>
        <p:nvSpPr>
          <p:cNvPr id="185"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86" name="CustomShape 2"/>
          <p:cNvSpPr/>
          <p:nvPr/>
        </p:nvSpPr>
        <p:spPr>
          <a:xfrm>
            <a:off x="2843640" y="3507840"/>
            <a:ext cx="5213520" cy="51660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L’un ou l’autre des représentants légaux peut répondre aux propositions du conseil de classe.</a:t>
            </a:r>
            <a:endParaRPr b="0" lang="fr-FR" sz="1400" spc="-1" strike="noStrike">
              <a:latin typeface="Arial"/>
            </a:endParaRPr>
          </a:p>
        </p:txBody>
      </p:sp>
      <p:sp>
        <p:nvSpPr>
          <p:cNvPr id="187" name="CustomShape 3"/>
          <p:cNvSpPr/>
          <p:nvPr/>
        </p:nvSpPr>
        <p:spPr>
          <a:xfrm>
            <a:off x="6084000" y="77760"/>
            <a:ext cx="2880000" cy="3034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Répondez aux propositions</a:t>
            </a: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35" dur="indefinite" restart="never" nodeType="tmRoot">
          <p:childTnLst>
            <p:seq>
              <p:cTn id="36" dur="indefinite"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89" name="CustomShape 2"/>
          <p:cNvSpPr/>
          <p:nvPr/>
        </p:nvSpPr>
        <p:spPr>
          <a:xfrm>
            <a:off x="5410080" y="1707480"/>
            <a:ext cx="3370320" cy="13150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Une fois la réponse sur l’orientation validée, elle n’est plus modifiable et tous les représentants ainsi que l’élève peuvent consulter celle-ci. </a:t>
            </a:r>
            <a:endParaRPr b="0" lang="fr-FR" sz="1400" spc="-1" strike="noStrike">
              <a:latin typeface="Arial"/>
            </a:endParaRPr>
          </a:p>
          <a:p>
            <a:pPr>
              <a:lnSpc>
                <a:spcPct val="100000"/>
              </a:lnSpc>
            </a:pPr>
            <a:endParaRPr b="0" lang="fr-FR" sz="1400" spc="-1" strike="noStrike">
              <a:latin typeface="Arial"/>
            </a:endParaRPr>
          </a:p>
        </p:txBody>
      </p:sp>
      <p:sp>
        <p:nvSpPr>
          <p:cNvPr id="190" name="CustomShape 3"/>
          <p:cNvSpPr/>
          <p:nvPr/>
        </p:nvSpPr>
        <p:spPr>
          <a:xfrm>
            <a:off x="5504040" y="3326400"/>
            <a:ext cx="3228120" cy="1155240"/>
          </a:xfrm>
          <a:prstGeom prst="rect">
            <a:avLst/>
          </a:prstGeom>
          <a:solidFill>
            <a:schemeClr val="bg1"/>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r>
              <a:rPr b="1" lang="fr-FR" sz="1400" spc="-1" strike="noStrike">
                <a:solidFill>
                  <a:srgbClr val="00006d"/>
                </a:solidFill>
                <a:latin typeface="Marianne"/>
              </a:rPr>
              <a:t>En cas de désaccord prenez rendez vous avec le chef d’établissement pour la suite de la procédure.</a:t>
            </a:r>
            <a:endParaRPr b="0" lang="fr-FR" sz="1400" spc="-1" strike="noStrike">
              <a:latin typeface="Arial"/>
            </a:endParaRPr>
          </a:p>
        </p:txBody>
      </p:sp>
      <p:sp>
        <p:nvSpPr>
          <p:cNvPr id="191" name="CustomShape 4"/>
          <p:cNvSpPr/>
          <p:nvPr/>
        </p:nvSpPr>
        <p:spPr>
          <a:xfrm>
            <a:off x="6084000" y="77760"/>
            <a:ext cx="2880000" cy="3034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Répondez aux propositions</a:t>
            </a:r>
            <a:endParaRPr b="0" lang="fr-FR" sz="1400" spc="-1" strike="noStrike">
              <a:latin typeface="Arial"/>
            </a:endParaRPr>
          </a:p>
        </p:txBody>
      </p:sp>
      <p:pic>
        <p:nvPicPr>
          <p:cNvPr id="192" name="Image 4" descr=""/>
          <p:cNvPicPr/>
          <p:nvPr/>
        </p:nvPicPr>
        <p:blipFill>
          <a:blip r:embed="rId1"/>
          <a:stretch/>
        </p:blipFill>
        <p:spPr>
          <a:xfrm>
            <a:off x="1205640" y="33840"/>
            <a:ext cx="4190040" cy="5075640"/>
          </a:xfrm>
          <a:prstGeom prst="rect">
            <a:avLst/>
          </a:prstGeom>
          <a:ln>
            <a:noFill/>
          </a:ln>
        </p:spPr>
      </p:pic>
    </p:spTree>
  </p:cSld>
  <mc:AlternateContent>
    <mc:Choice Requires="p14">
      <p:transition spd="slow" p14:dur="2000"/>
    </mc:Choice>
    <mc:Fallback>
      <p:transition spd="slow"/>
    </mc:Fallback>
  </mc:AlternateContent>
  <p:timing>
    <p:tnLst>
      <p:par>
        <p:cTn id="37" dur="indefinite" restart="never" nodeType="tmRoot">
          <p:childTnLst>
            <p:seq>
              <p:cTn id="38"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30" name="CustomShape 2"/>
          <p:cNvSpPr/>
          <p:nvPr/>
        </p:nvSpPr>
        <p:spPr>
          <a:xfrm>
            <a:off x="0" y="874800"/>
            <a:ext cx="9143640" cy="423396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Connectez vous au service en ligne Orientation</a:t>
            </a:r>
            <a:endParaRPr b="0" lang="fr-FR" sz="3200" spc="-1" strike="noStrike">
              <a:latin typeface="Arial"/>
            </a:endParaRPr>
          </a:p>
          <a:p>
            <a:pPr>
              <a:lnSpc>
                <a:spcPct val="100000"/>
              </a:lnSpc>
            </a:pPr>
            <a:endParaRPr b="0" lang="fr-FR" sz="3200" spc="-1" strike="noStrike">
              <a:latin typeface="Arial"/>
            </a:endParaRPr>
          </a:p>
          <a:p>
            <a:pPr>
              <a:lnSpc>
                <a:spcPct val="100000"/>
              </a:lnSpc>
            </a:pPr>
            <a:r>
              <a:rPr b="1" lang="fr-FR" sz="2400" spc="-1" strike="noStrike">
                <a:solidFill>
                  <a:srgbClr val="ffffff"/>
                </a:solidFill>
                <a:latin typeface="Marianne"/>
              </a:rPr>
              <a:t>Compatible avec tous types de supports, tablettes,    smartphones, ordinateurs</a:t>
            </a:r>
            <a:endParaRPr b="0" lang="fr-FR" sz="2400" spc="-1" strike="noStrike">
              <a:latin typeface="Arial"/>
            </a:endParaRPr>
          </a:p>
          <a:p>
            <a:pPr>
              <a:lnSpc>
                <a:spcPct val="100000"/>
              </a:lnSpc>
            </a:pPr>
            <a:endParaRPr b="0" lang="fr-FR" sz="2400" spc="-1" strike="noStrike">
              <a:latin typeface="Arial"/>
            </a:endParaRPr>
          </a:p>
          <a:p>
            <a:pPr>
              <a:lnSpc>
                <a:spcPct val="100000"/>
              </a:lnSpc>
            </a:pPr>
            <a:r>
              <a:rPr b="1" lang="fr-FR" sz="2400" spc="-1" strike="noStrike">
                <a:solidFill>
                  <a:srgbClr val="ffffff"/>
                </a:solidFill>
                <a:latin typeface="Marianne"/>
              </a:rPr>
              <a:t>Accès avec l’adresse unique teleservices.education.gouv.fr</a:t>
            </a:r>
            <a:endParaRPr b="0" lang="fr-FR" sz="2400" spc="-1" strike="noStrike">
              <a:latin typeface="Arial"/>
            </a:endParaRPr>
          </a:p>
          <a:p>
            <a:pPr>
              <a:lnSpc>
                <a:spcPct val="100000"/>
              </a:lnSpc>
            </a:pPr>
            <a:endParaRPr b="0" lang="fr-FR" sz="2400" spc="-1" strike="noStrike">
              <a:latin typeface="Arial"/>
            </a:endParaRPr>
          </a:p>
        </p:txBody>
      </p:sp>
    </p:spTree>
  </p:cSld>
  <mc:AlternateContent>
    <mc:Choice Requires="p14">
      <p:transition spd="slow" p14:dur="2000"/>
    </mc:Choice>
    <mc:Fallback>
      <p:transition spd="slow"/>
    </mc:Fallback>
  </mc:AlternateContent>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94" name="CustomShape 2"/>
          <p:cNvSpPr/>
          <p:nvPr/>
        </p:nvSpPr>
        <p:spPr>
          <a:xfrm>
            <a:off x="0" y="1244160"/>
            <a:ext cx="9143640" cy="301572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Consultez le résultat d’admission</a:t>
            </a: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p:txBody>
      </p:sp>
    </p:spTree>
  </p:cSld>
  <mc:AlternateContent>
    <mc:Choice Requires="p14">
      <p:transition spd="slow" p14:dur="2000"/>
    </mc:Choice>
    <mc:Fallback>
      <p:transition spd="slow"/>
    </mc:Fallback>
  </mc:AlternateContent>
  <p:timing>
    <p:tnLst>
      <p:par>
        <p:cTn id="39" dur="indefinite" restart="never" nodeType="tmRoot">
          <p:childTnLst>
            <p:seq>
              <p:cTn id="40" dur="indefinite"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5" name="Image 4" descr=""/>
          <p:cNvPicPr/>
          <p:nvPr/>
        </p:nvPicPr>
        <p:blipFill>
          <a:blip r:embed="rId1"/>
          <a:stretch/>
        </p:blipFill>
        <p:spPr>
          <a:xfrm>
            <a:off x="2267640" y="569160"/>
            <a:ext cx="4700160" cy="4005000"/>
          </a:xfrm>
          <a:prstGeom prst="rect">
            <a:avLst/>
          </a:prstGeom>
          <a:ln>
            <a:noFill/>
          </a:ln>
        </p:spPr>
      </p:pic>
      <p:sp>
        <p:nvSpPr>
          <p:cNvPr id="196"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97" name="CustomShape 2"/>
          <p:cNvSpPr/>
          <p:nvPr/>
        </p:nvSpPr>
        <p:spPr>
          <a:xfrm>
            <a:off x="6156000" y="123480"/>
            <a:ext cx="2808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Consultez le résultat d’admission</a:t>
            </a:r>
            <a:endParaRPr b="0" lang="fr-FR" sz="1200" spc="-1" strike="noStrike">
              <a:latin typeface="Arial"/>
            </a:endParaRPr>
          </a:p>
        </p:txBody>
      </p:sp>
      <p:sp>
        <p:nvSpPr>
          <p:cNvPr id="198" name="CustomShape 3"/>
          <p:cNvSpPr/>
          <p:nvPr/>
        </p:nvSpPr>
        <p:spPr>
          <a:xfrm>
            <a:off x="107640" y="3291840"/>
            <a:ext cx="5184360" cy="889560"/>
          </a:xfrm>
          <a:prstGeom prst="rect">
            <a:avLst/>
          </a:prstGeom>
          <a:no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r>
              <a:rPr b="1" lang="fr-FR" sz="1400" spc="-1" strike="noStrike">
                <a:solidFill>
                  <a:srgbClr val="00006d"/>
                </a:solidFill>
                <a:latin typeface="Marianne"/>
              </a:rPr>
              <a:t>A partir du mardi 30 juin après-midi, consultez et téléchargez le résultat des demandes formulées pour une formation dans un établissement.</a:t>
            </a: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41" dur="indefinite" restart="never" nodeType="tmRoot">
          <p:childTnLst>
            <p:seq>
              <p:cTn id="42" dur="indefinite"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200" name="CustomShape 2"/>
          <p:cNvSpPr/>
          <p:nvPr/>
        </p:nvSpPr>
        <p:spPr>
          <a:xfrm>
            <a:off x="6228360" y="63720"/>
            <a:ext cx="275904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Consultez le résultat d’admission</a:t>
            </a:r>
            <a:endParaRPr b="0" lang="fr-FR" sz="1200" spc="-1" strike="noStrike">
              <a:latin typeface="Arial"/>
            </a:endParaRPr>
          </a:p>
        </p:txBody>
      </p:sp>
      <p:sp>
        <p:nvSpPr>
          <p:cNvPr id="201" name="CustomShape 3"/>
          <p:cNvSpPr/>
          <p:nvPr/>
        </p:nvSpPr>
        <p:spPr>
          <a:xfrm>
            <a:off x="612360" y="3799440"/>
            <a:ext cx="7723440" cy="516600"/>
          </a:xfrm>
          <a:prstGeom prst="rect">
            <a:avLst/>
          </a:prstGeom>
          <a:solidFill>
            <a:schemeClr val="bg1"/>
          </a:solid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Si des demandes ont été formulées sur plusieurs académies, l’ensemble des résultats est consultable.</a:t>
            </a:r>
            <a:endParaRPr b="0" lang="fr-FR" sz="1400" spc="-1" strike="noStrike">
              <a:latin typeface="Arial"/>
            </a:endParaRPr>
          </a:p>
        </p:txBody>
      </p:sp>
      <p:sp>
        <p:nvSpPr>
          <p:cNvPr id="202" name="CustomShape 4"/>
          <p:cNvSpPr/>
          <p:nvPr/>
        </p:nvSpPr>
        <p:spPr>
          <a:xfrm>
            <a:off x="609480" y="4373640"/>
            <a:ext cx="7579440" cy="515880"/>
          </a:xfrm>
          <a:prstGeom prst="rect">
            <a:avLst/>
          </a:prstGeom>
          <a:solidFill>
            <a:schemeClr val="bg1"/>
          </a:solidFill>
          <a:ln>
            <a:noFill/>
          </a:ln>
        </p:spPr>
        <p:style>
          <a:lnRef idx="0"/>
          <a:fillRef idx="0"/>
          <a:effectRef idx="0"/>
          <a:fontRef idx="minor"/>
        </p:style>
        <p:txBody>
          <a:bodyPr lIns="90000" rIns="90000" tIns="45000" bIns="45000">
            <a:spAutoFit/>
          </a:bodyPr>
          <a:p>
            <a:pPr>
              <a:lnSpc>
                <a:spcPct val="100000"/>
              </a:lnSpc>
            </a:pPr>
            <a:r>
              <a:rPr b="1" lang="fr-FR" sz="1400" spc="-1" strike="noStrike">
                <a:solidFill>
                  <a:srgbClr val="00006d"/>
                </a:solidFill>
                <a:latin typeface="Marianne"/>
              </a:rPr>
              <a:t>Veillez à respecter le délai d’inscription indiqué dans le document téléchargeable.</a:t>
            </a:r>
            <a:endParaRPr b="0" lang="fr-FR" sz="1400" spc="-1" strike="noStrike">
              <a:latin typeface="Arial"/>
            </a:endParaRPr>
          </a:p>
        </p:txBody>
      </p:sp>
      <p:pic>
        <p:nvPicPr>
          <p:cNvPr id="203" name="Image 4" descr=""/>
          <p:cNvPicPr/>
          <p:nvPr/>
        </p:nvPicPr>
        <p:blipFill>
          <a:blip r:embed="rId1"/>
          <a:stretch/>
        </p:blipFill>
        <p:spPr>
          <a:xfrm>
            <a:off x="1182240" y="475560"/>
            <a:ext cx="6425280" cy="3127320"/>
          </a:xfrm>
          <a:prstGeom prst="rect">
            <a:avLst/>
          </a:prstGeom>
          <a:ln>
            <a:noFill/>
          </a:ln>
        </p:spPr>
      </p:pic>
    </p:spTree>
  </p:cSld>
  <mc:AlternateContent>
    <mc:Choice Requires="p14">
      <p:transition spd="slow" p14:dur="2000"/>
    </mc:Choice>
    <mc:Fallback>
      <p:transition spd="slow"/>
    </mc:Fallback>
  </mc:AlternateContent>
  <p:timing>
    <p:tnLst>
      <p:par>
        <p:cTn id="43" dur="indefinite" restart="never" nodeType="tmRoot">
          <p:childTnLst>
            <p:seq>
              <p:cTn id="4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32" name="CustomShape 2"/>
          <p:cNvSpPr/>
          <p:nvPr/>
        </p:nvSpPr>
        <p:spPr>
          <a:xfrm>
            <a:off x="539640" y="3647880"/>
            <a:ext cx="8244000" cy="904680"/>
          </a:xfrm>
          <a:prstGeom prst="rect">
            <a:avLst/>
          </a:prstGeom>
          <a:noFill/>
          <a:ln>
            <a:noFill/>
          </a:ln>
        </p:spPr>
        <p:style>
          <a:lnRef idx="0"/>
          <a:fillRef idx="0"/>
          <a:effectRef idx="0"/>
          <a:fontRef idx="minor"/>
        </p:style>
        <p:txBody>
          <a:bodyPr lIns="90000" rIns="90000" tIns="45000" bIns="45000">
            <a:spAutoFit/>
          </a:bodyPr>
          <a:p>
            <a:pPr>
              <a:lnSpc>
                <a:spcPct val="90000"/>
              </a:lnSpc>
            </a:pPr>
            <a:r>
              <a:rPr b="1" lang="fr-FR" sz="1400" spc="-1" strike="noStrike">
                <a:solidFill>
                  <a:srgbClr val="00006d"/>
                </a:solidFill>
                <a:latin typeface="Marianne"/>
              </a:rPr>
              <a:t>Le compte du représentant légal vous permet de formuler vos demandes et de répondre aux propositions d’orientation.</a:t>
            </a:r>
            <a:br/>
            <a:endParaRPr b="0" lang="fr-FR" sz="1400" spc="-1" strike="noStrike">
              <a:latin typeface="Arial"/>
            </a:endParaRPr>
          </a:p>
          <a:p>
            <a:pPr>
              <a:lnSpc>
                <a:spcPct val="90000"/>
              </a:lnSpc>
            </a:pPr>
            <a:r>
              <a:rPr b="1" lang="fr-FR" sz="1400" spc="-1" strike="noStrike">
                <a:solidFill>
                  <a:srgbClr val="00006d"/>
                </a:solidFill>
                <a:latin typeface="Marianne"/>
              </a:rPr>
              <a:t>Le compte de l’élève lui permet de lire ce que le représentant légal a complété</a:t>
            </a:r>
            <a:r>
              <a:rPr b="1" lang="fr-FR" sz="1600" spc="-1" strike="noStrike">
                <a:solidFill>
                  <a:srgbClr val="00006d"/>
                </a:solidFill>
                <a:latin typeface="Marianne"/>
              </a:rPr>
              <a:t>.</a:t>
            </a:r>
            <a:endParaRPr b="0" lang="fr-FR" sz="1600" spc="-1" strike="noStrike">
              <a:latin typeface="Arial"/>
            </a:endParaRPr>
          </a:p>
        </p:txBody>
      </p:sp>
      <p:sp>
        <p:nvSpPr>
          <p:cNvPr id="133" name="CustomShape 3"/>
          <p:cNvSpPr/>
          <p:nvPr/>
        </p:nvSpPr>
        <p:spPr>
          <a:xfrm>
            <a:off x="5312880" y="82440"/>
            <a:ext cx="3744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latin typeface="Arial"/>
            </a:endParaRPr>
          </a:p>
        </p:txBody>
      </p:sp>
      <p:pic>
        <p:nvPicPr>
          <p:cNvPr id="134" name="Image 3" descr=""/>
          <p:cNvPicPr/>
          <p:nvPr/>
        </p:nvPicPr>
        <p:blipFill>
          <a:blip r:embed="rId1"/>
          <a:stretch/>
        </p:blipFill>
        <p:spPr>
          <a:xfrm>
            <a:off x="1332720" y="618120"/>
            <a:ext cx="6478560" cy="2951280"/>
          </a:xfrm>
          <a:prstGeom prst="rect">
            <a:avLst/>
          </a:prstGeom>
          <a:ln>
            <a:noFill/>
          </a:ln>
        </p:spPr>
      </p:pic>
    </p:spTree>
  </p:cSld>
  <mc:AlternateContent>
    <mc:Choice Requires="p14">
      <p:transition spd="slow" p14:dur="2000"/>
    </mc:Choice>
    <mc:Fallback>
      <p:transition spd="slow"/>
    </mc:Fallback>
  </mc:AlternateContent>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5" name="Image 3" descr=""/>
          <p:cNvPicPr/>
          <p:nvPr/>
        </p:nvPicPr>
        <p:blipFill>
          <a:blip r:embed="rId1"/>
          <a:stretch/>
        </p:blipFill>
        <p:spPr>
          <a:xfrm>
            <a:off x="2602440" y="480240"/>
            <a:ext cx="5420520" cy="4182480"/>
          </a:xfrm>
          <a:prstGeom prst="rect">
            <a:avLst/>
          </a:prstGeom>
          <a:ln>
            <a:noFill/>
          </a:ln>
        </p:spPr>
      </p:pic>
      <p:sp>
        <p:nvSpPr>
          <p:cNvPr id="136"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37" name="CustomShape 2"/>
          <p:cNvSpPr/>
          <p:nvPr/>
        </p:nvSpPr>
        <p:spPr>
          <a:xfrm>
            <a:off x="5312880" y="82440"/>
            <a:ext cx="3744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latin typeface="Arial"/>
            </a:endParaRPr>
          </a:p>
        </p:txBody>
      </p:sp>
      <p:sp>
        <p:nvSpPr>
          <p:cNvPr id="138" name="CustomShape 3"/>
          <p:cNvSpPr/>
          <p:nvPr/>
        </p:nvSpPr>
        <p:spPr>
          <a:xfrm>
            <a:off x="323640" y="2499840"/>
            <a:ext cx="4104000" cy="1068840"/>
          </a:xfrm>
          <a:prstGeom prst="rect">
            <a:avLst/>
          </a:prstGeom>
          <a:noFill/>
          <a:ln>
            <a:noFill/>
          </a:ln>
        </p:spPr>
        <p:style>
          <a:lnRef idx="0"/>
          <a:fillRef idx="0"/>
          <a:effectRef idx="0"/>
          <a:fontRef idx="minor"/>
        </p:style>
        <p:txBody>
          <a:bodyPr lIns="90000" rIns="90000" tIns="45000" bIns="45000">
            <a:spAutoFit/>
          </a:bodyPr>
          <a:p>
            <a:pPr>
              <a:lnSpc>
                <a:spcPct val="90000"/>
              </a:lnSpc>
            </a:pPr>
            <a:r>
              <a:rPr b="1" lang="fr-FR" sz="1400" spc="-1" strike="noStrike">
                <a:solidFill>
                  <a:srgbClr val="00006d"/>
                </a:solidFill>
                <a:latin typeface="Marianne"/>
              </a:rPr>
              <a:t>Connectez vous à votre compte ÉduConnect avec l’identifiant et le mot de passe transmis par le chef d’établissement.</a:t>
            </a:r>
            <a:br/>
            <a:endParaRPr b="0" lang="fr-FR" sz="1400" spc="-1" strike="noStrike">
              <a:latin typeface="Arial"/>
            </a:endParaRPr>
          </a:p>
        </p:txBody>
      </p:sp>
    </p:spTree>
  </p:cSld>
  <mc:AlternateContent>
    <mc:Choice Requires="p14">
      <p:transition spd="slow" p14:dur="2000"/>
    </mc:Choice>
    <mc:Fallback>
      <p:transition spd="slow"/>
    </mc:Fallback>
  </mc:AlternateContent>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9" name="Image 4" descr=""/>
          <p:cNvPicPr/>
          <p:nvPr/>
        </p:nvPicPr>
        <p:blipFill>
          <a:blip r:embed="rId1"/>
          <a:stretch/>
        </p:blipFill>
        <p:spPr>
          <a:xfrm>
            <a:off x="971640" y="392760"/>
            <a:ext cx="5837040" cy="4607640"/>
          </a:xfrm>
          <a:prstGeom prst="rect">
            <a:avLst/>
          </a:prstGeom>
          <a:ln>
            <a:noFill/>
          </a:ln>
        </p:spPr>
      </p:pic>
      <p:sp>
        <p:nvSpPr>
          <p:cNvPr id="140"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41" name="CustomShape 2"/>
          <p:cNvSpPr/>
          <p:nvPr/>
        </p:nvSpPr>
        <p:spPr>
          <a:xfrm>
            <a:off x="6228360" y="1444320"/>
            <a:ext cx="2828880" cy="473400"/>
          </a:xfrm>
          <a:prstGeom prst="rect">
            <a:avLst/>
          </a:prstGeom>
          <a:noFill/>
          <a:ln>
            <a:noFill/>
          </a:ln>
        </p:spPr>
        <p:style>
          <a:lnRef idx="0"/>
          <a:fillRef idx="0"/>
          <a:effectRef idx="0"/>
          <a:fontRef idx="minor"/>
        </p:style>
        <p:txBody>
          <a:bodyPr lIns="90000" rIns="90000" tIns="45000" bIns="45000">
            <a:spAutoFit/>
          </a:bodyPr>
          <a:p>
            <a:pPr>
              <a:lnSpc>
                <a:spcPct val="90000"/>
              </a:lnSpc>
            </a:pPr>
            <a:r>
              <a:rPr b="1" lang="fr-FR" sz="1400" spc="-1" strike="noStrike">
                <a:solidFill>
                  <a:srgbClr val="00006d"/>
                </a:solidFill>
                <a:latin typeface="Marianne"/>
              </a:rPr>
              <a:t>Accédez aux services en ligne depuis Mes services.</a:t>
            </a:r>
            <a:endParaRPr b="0" lang="fr-FR" sz="1400" spc="-1" strike="noStrike">
              <a:latin typeface="Arial"/>
            </a:endParaRPr>
          </a:p>
        </p:txBody>
      </p:sp>
      <p:sp>
        <p:nvSpPr>
          <p:cNvPr id="142" name="CustomShape 3"/>
          <p:cNvSpPr/>
          <p:nvPr/>
        </p:nvSpPr>
        <p:spPr>
          <a:xfrm>
            <a:off x="5312880" y="82440"/>
            <a:ext cx="3744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latin typeface="Arial"/>
            </a:endParaRPr>
          </a:p>
        </p:txBody>
      </p:sp>
    </p:spTree>
  </p:cSld>
  <mc:AlternateContent>
    <mc:Choice Requires="p14">
      <p:transition spd="slow" p14:dur="2000"/>
    </mc:Choice>
    <mc:Fallback>
      <p:transition spd="slow"/>
    </mc:Fallback>
  </mc:AlternateContent>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3" name="Image 2" descr=""/>
          <p:cNvPicPr/>
          <p:nvPr/>
        </p:nvPicPr>
        <p:blipFill>
          <a:blip r:embed="rId1"/>
          <a:stretch/>
        </p:blipFill>
        <p:spPr>
          <a:xfrm>
            <a:off x="1397520" y="771480"/>
            <a:ext cx="6348600" cy="3995640"/>
          </a:xfrm>
          <a:prstGeom prst="rect">
            <a:avLst/>
          </a:prstGeom>
          <a:ln>
            <a:noFill/>
          </a:ln>
        </p:spPr>
      </p:pic>
      <p:sp>
        <p:nvSpPr>
          <p:cNvPr id="144"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45" name="CustomShape 2"/>
          <p:cNvSpPr/>
          <p:nvPr/>
        </p:nvSpPr>
        <p:spPr>
          <a:xfrm>
            <a:off x="2777760" y="2499840"/>
            <a:ext cx="5034240" cy="664200"/>
          </a:xfrm>
          <a:prstGeom prst="rect">
            <a:avLst/>
          </a:prstGeom>
          <a:noFill/>
          <a:ln>
            <a:noFill/>
          </a:ln>
        </p:spPr>
        <p:style>
          <a:lnRef idx="0"/>
          <a:fillRef idx="0"/>
          <a:effectRef idx="0"/>
          <a:fontRef idx="minor"/>
        </p:style>
        <p:txBody>
          <a:bodyPr lIns="90000" rIns="90000" tIns="45000" bIns="45000">
            <a:spAutoFit/>
          </a:bodyPr>
          <a:p>
            <a:pPr>
              <a:lnSpc>
                <a:spcPct val="90000"/>
              </a:lnSpc>
            </a:pPr>
            <a:r>
              <a:rPr b="1" lang="fr-FR" sz="1400" spc="-1" strike="noStrike">
                <a:solidFill>
                  <a:srgbClr val="00006d"/>
                </a:solidFill>
                <a:latin typeface="Marianne"/>
              </a:rPr>
              <a:t>À partir de la date indiquée par le chef d’établissement vous pourrez vous connecter au service Orientation.</a:t>
            </a:r>
            <a:endParaRPr b="0" lang="fr-FR" sz="1400" spc="-1" strike="noStrike">
              <a:latin typeface="Arial"/>
            </a:endParaRPr>
          </a:p>
        </p:txBody>
      </p:sp>
      <p:sp>
        <p:nvSpPr>
          <p:cNvPr id="146" name="CustomShape 3"/>
          <p:cNvSpPr/>
          <p:nvPr/>
        </p:nvSpPr>
        <p:spPr>
          <a:xfrm>
            <a:off x="5312880" y="82440"/>
            <a:ext cx="374400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Connectez vous au service en ligne Orientation</a:t>
            </a:r>
            <a:endParaRPr b="0" lang="fr-FR" sz="1200" spc="-1" strike="noStrike">
              <a:latin typeface="Arial"/>
            </a:endParaRPr>
          </a:p>
        </p:txBody>
      </p:sp>
    </p:spTree>
  </p:cSld>
  <mc:AlternateContent>
    <mc:Choice Requires="p14">
      <p:transition spd="slow" p14:dur="2000"/>
    </mc:Choice>
    <mc:Fallback>
      <p:transition spd="slow"/>
    </mc:Fallback>
  </mc:AlternateContent>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48" name="CustomShape 2"/>
          <p:cNvSpPr/>
          <p:nvPr/>
        </p:nvSpPr>
        <p:spPr>
          <a:xfrm>
            <a:off x="0" y="1101600"/>
            <a:ext cx="9143640" cy="362412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Suivez les étapes pour effectuer les démarches d’orientation après la 3</a:t>
            </a:r>
            <a:r>
              <a:rPr b="1" lang="fr-FR" sz="3200" spc="-1" strike="noStrike" baseline="30000">
                <a:solidFill>
                  <a:srgbClr val="ffffff"/>
                </a:solidFill>
                <a:latin typeface="Marianne"/>
              </a:rPr>
              <a:t>e</a:t>
            </a: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p:txBody>
      </p:sp>
    </p:spTree>
  </p:cSld>
  <mc:AlternateContent>
    <mc:Choice Requires="p14">
      <p:transition spd="slow" p14:dur="2000"/>
    </mc:Choice>
    <mc:Fallback>
      <p:transition spd="slow"/>
    </mc:Fallback>
  </mc:AlternateContent>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50" name="CustomShape 2"/>
          <p:cNvSpPr/>
          <p:nvPr/>
        </p:nvSpPr>
        <p:spPr>
          <a:xfrm>
            <a:off x="7901640" y="56880"/>
            <a:ext cx="1062720" cy="45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200" spc="-1" strike="noStrike">
                <a:solidFill>
                  <a:srgbClr val="00006d"/>
                </a:solidFill>
                <a:latin typeface="Marianne"/>
              </a:rPr>
              <a:t>Les étapes </a:t>
            </a:r>
            <a:endParaRPr b="0" lang="fr-FR" sz="1200" spc="-1" strike="noStrike">
              <a:latin typeface="Arial"/>
            </a:endParaRPr>
          </a:p>
        </p:txBody>
      </p:sp>
      <p:sp>
        <p:nvSpPr>
          <p:cNvPr id="151" name="CustomShape 3"/>
          <p:cNvSpPr/>
          <p:nvPr/>
        </p:nvSpPr>
        <p:spPr>
          <a:xfrm>
            <a:off x="4500000" y="627480"/>
            <a:ext cx="4660560" cy="3537720"/>
          </a:xfrm>
          <a:prstGeom prst="rect">
            <a:avLst/>
          </a:prstGeom>
          <a:noFill/>
          <a:ln>
            <a:noFill/>
          </a:ln>
        </p:spPr>
        <p:style>
          <a:lnRef idx="0"/>
          <a:fillRef idx="0"/>
          <a:effectRef idx="0"/>
          <a:fontRef idx="minor"/>
        </p:style>
        <p:txBody>
          <a:bodyPr lIns="90000" rIns="90000" tIns="45000" bIns="45000">
            <a:spAutoFit/>
          </a:bodyPr>
          <a:p>
            <a:pPr>
              <a:lnSpc>
                <a:spcPct val="90000"/>
              </a:lnSpc>
            </a:pPr>
            <a:r>
              <a:rPr b="1" lang="fr-FR" sz="1400" spc="-1" strike="noStrike">
                <a:solidFill>
                  <a:srgbClr val="00006d"/>
                </a:solidFill>
                <a:latin typeface="Marianne"/>
              </a:rPr>
              <a:t>Suivez ces étapes successives pour effectuer les démarches d’orientation après la 3</a:t>
            </a:r>
            <a:r>
              <a:rPr b="1" lang="fr-FR" sz="1400" spc="-1" strike="noStrike" baseline="30000">
                <a:solidFill>
                  <a:srgbClr val="00006d"/>
                </a:solidFill>
                <a:latin typeface="Marianne"/>
              </a:rPr>
              <a:t>e</a:t>
            </a:r>
            <a:r>
              <a:rPr b="1" lang="fr-FR" sz="1400" spc="-1" strike="noStrike">
                <a:solidFill>
                  <a:srgbClr val="00006d"/>
                </a:solidFill>
                <a:latin typeface="Marianne"/>
              </a:rPr>
              <a:t> pour la rentrée 2026 :</a:t>
            </a:r>
            <a:endParaRPr b="0" lang="fr-FR" sz="1400" spc="-1" strike="noStrike">
              <a:latin typeface="Arial"/>
            </a:endParaRPr>
          </a:p>
          <a:p>
            <a:pPr>
              <a:lnSpc>
                <a:spcPct val="90000"/>
              </a:lnSpc>
            </a:pPr>
            <a:endParaRPr b="0" lang="fr-FR" sz="1400" spc="-1" strike="noStrike">
              <a:latin typeface="Arial"/>
            </a:endParaRPr>
          </a:p>
          <a:p>
            <a:pPr>
              <a:lnSpc>
                <a:spcPct val="90000"/>
              </a:lnSpc>
            </a:pPr>
            <a:r>
              <a:rPr b="1" lang="fr-FR" sz="1400" spc="-1" strike="noStrike">
                <a:solidFill>
                  <a:srgbClr val="00006d"/>
                </a:solidFill>
                <a:latin typeface="Marianne"/>
              </a:rPr>
              <a:t>1.   Découvrez les formations</a:t>
            </a:r>
            <a:endParaRPr b="0" lang="fr-FR" sz="1400" spc="-1" strike="noStrike">
              <a:latin typeface="Arial"/>
            </a:endParaRPr>
          </a:p>
          <a:p>
            <a:pPr>
              <a:lnSpc>
                <a:spcPct val="90000"/>
              </a:lnSpc>
            </a:pPr>
            <a:r>
              <a:rPr b="1" lang="fr-FR" sz="1400" spc="-1" strike="noStrike">
                <a:solidFill>
                  <a:srgbClr val="00006d"/>
                </a:solidFill>
                <a:latin typeface="Marianne"/>
              </a:rPr>
              <a:t>2.   Formulez vos demandes</a:t>
            </a:r>
            <a:endParaRPr b="0" lang="fr-FR" sz="1400" spc="-1" strike="noStrike">
              <a:latin typeface="Arial"/>
            </a:endParaRPr>
          </a:p>
          <a:p>
            <a:pPr>
              <a:lnSpc>
                <a:spcPct val="90000"/>
              </a:lnSpc>
            </a:pPr>
            <a:r>
              <a:rPr b="1" lang="fr-FR" sz="1400" spc="-1" strike="noStrike">
                <a:solidFill>
                  <a:srgbClr val="00006d"/>
                </a:solidFill>
                <a:latin typeface="Marianne"/>
              </a:rPr>
              <a:t>3.   Répondez aux propositions d’orientation </a:t>
            </a:r>
            <a:endParaRPr b="0" lang="fr-FR" sz="1400" spc="-1" strike="noStrike">
              <a:latin typeface="Arial"/>
            </a:endParaRPr>
          </a:p>
          <a:p>
            <a:pPr>
              <a:lnSpc>
                <a:spcPct val="90000"/>
              </a:lnSpc>
            </a:pPr>
            <a:r>
              <a:rPr b="1" lang="fr-FR" sz="1400" spc="-1" strike="noStrike">
                <a:solidFill>
                  <a:srgbClr val="00006d"/>
                </a:solidFill>
                <a:latin typeface="Marianne"/>
              </a:rPr>
              <a:t>4.   Consultez les résultats d’admission</a:t>
            </a:r>
            <a:endParaRPr b="0" lang="fr-FR" sz="1400" spc="-1" strike="noStrike">
              <a:latin typeface="Arial"/>
            </a:endParaRPr>
          </a:p>
          <a:p>
            <a:pPr>
              <a:lnSpc>
                <a:spcPct val="90000"/>
              </a:lnSpc>
            </a:pPr>
            <a:r>
              <a:rPr b="1" lang="fr-FR" sz="1400" spc="-1" strike="noStrike">
                <a:solidFill>
                  <a:srgbClr val="00006d"/>
                </a:solidFill>
                <a:latin typeface="Marianne"/>
              </a:rPr>
              <a:t>5.   Procédez à l’inscription dans l’établissement    d’admission</a:t>
            </a:r>
            <a:endParaRPr b="0" lang="fr-FR" sz="1400" spc="-1" strike="noStrike">
              <a:latin typeface="Arial"/>
            </a:endParaRPr>
          </a:p>
          <a:p>
            <a:pPr>
              <a:lnSpc>
                <a:spcPct val="90000"/>
              </a:lnSpc>
            </a:pPr>
            <a:endParaRPr b="0" lang="fr-FR" sz="1400" spc="-1" strike="noStrike">
              <a:latin typeface="Arial"/>
            </a:endParaRPr>
          </a:p>
          <a:p>
            <a:pPr>
              <a:lnSpc>
                <a:spcPct val="90000"/>
              </a:lnSpc>
            </a:pPr>
            <a:endParaRPr b="0" lang="fr-FR" sz="1400" spc="-1" strike="noStrike">
              <a:latin typeface="Arial"/>
            </a:endParaRPr>
          </a:p>
          <a:p>
            <a:pPr>
              <a:lnSpc>
                <a:spcPct val="90000"/>
              </a:lnSpc>
            </a:pPr>
            <a:r>
              <a:rPr b="1" lang="fr-FR" sz="1400" spc="-1" strike="noStrike">
                <a:solidFill>
                  <a:srgbClr val="00006d"/>
                </a:solidFill>
                <a:latin typeface="Marianne"/>
              </a:rPr>
              <a:t>Les boutons sont activés successivement un par un en fonction de la progression du calendrier pour chacune des étapes.</a:t>
            </a:r>
            <a:endParaRPr b="0" lang="fr-FR" sz="1400" spc="-1" strike="noStrike">
              <a:latin typeface="Arial"/>
            </a:endParaRPr>
          </a:p>
          <a:p>
            <a:pPr>
              <a:lnSpc>
                <a:spcPct val="90000"/>
              </a:lnSpc>
            </a:pPr>
            <a:r>
              <a:rPr b="1" lang="fr-FR" sz="1400" spc="-1" strike="noStrike">
                <a:solidFill>
                  <a:srgbClr val="00006d"/>
                </a:solidFill>
                <a:latin typeface="Marianne"/>
              </a:rPr>
              <a:t> </a:t>
            </a:r>
            <a:br/>
            <a:br/>
            <a:endParaRPr b="0" lang="fr-FR" sz="1400" spc="-1" strike="noStrike">
              <a:latin typeface="Arial"/>
            </a:endParaRPr>
          </a:p>
        </p:txBody>
      </p:sp>
      <p:pic>
        <p:nvPicPr>
          <p:cNvPr id="152" name="Image 4" descr=""/>
          <p:cNvPicPr/>
          <p:nvPr/>
        </p:nvPicPr>
        <p:blipFill>
          <a:blip r:embed="rId1"/>
          <a:stretch/>
        </p:blipFill>
        <p:spPr>
          <a:xfrm>
            <a:off x="1270080" y="15120"/>
            <a:ext cx="3301560" cy="5143320"/>
          </a:xfrm>
          <a:prstGeom prst="rect">
            <a:avLst/>
          </a:prstGeom>
          <a:ln>
            <a:noFill/>
          </a:ln>
        </p:spPr>
      </p:pic>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TextShape 1"/>
          <p:cNvSpPr txBox="1"/>
          <p:nvPr/>
        </p:nvSpPr>
        <p:spPr>
          <a:xfrm>
            <a:off x="7614000" y="4783680"/>
            <a:ext cx="1169640" cy="359640"/>
          </a:xfrm>
          <a:prstGeom prst="rect">
            <a:avLst/>
          </a:prstGeom>
          <a:noFill/>
          <a:ln>
            <a:noFill/>
          </a:ln>
        </p:spPr>
        <p:txBody>
          <a:bodyPr lIns="0" rIns="0" tIns="0" bIns="0" anchor="ctr">
            <a:noAutofit/>
          </a:bodyPr>
          <a:p>
            <a:pPr algn="r">
              <a:lnSpc>
                <a:spcPct val="100000"/>
              </a:lnSpc>
            </a:pPr>
            <a:r>
              <a:rPr b="1" lang="fr-FR" sz="750" spc="-1" strike="noStrike" cap="all">
                <a:solidFill>
                  <a:srgbClr val="00006d"/>
                </a:solidFill>
                <a:latin typeface="Marianne"/>
              </a:rPr>
              <a:t>2025-2026</a:t>
            </a:r>
            <a:endParaRPr b="0" lang="fr-FR" sz="750" spc="-1" strike="noStrike">
              <a:latin typeface="Times New Roman"/>
            </a:endParaRPr>
          </a:p>
        </p:txBody>
      </p:sp>
      <p:sp>
        <p:nvSpPr>
          <p:cNvPr id="154" name="CustomShape 2"/>
          <p:cNvSpPr/>
          <p:nvPr/>
        </p:nvSpPr>
        <p:spPr>
          <a:xfrm>
            <a:off x="0" y="1412640"/>
            <a:ext cx="9143640" cy="3259080"/>
          </a:xfrm>
          <a:prstGeom prst="rect">
            <a:avLst/>
          </a:prstGeom>
          <a:solidFill>
            <a:srgbClr val="475e9f"/>
          </a:solidFill>
          <a:ln>
            <a:noFill/>
          </a:ln>
        </p:spPr>
        <p:style>
          <a:lnRef idx="0"/>
          <a:fillRef idx="0"/>
          <a:effectRef idx="0"/>
          <a:fontRef idx="minor"/>
        </p:style>
        <p:txBody>
          <a:bodyPr lIns="90000" rIns="90000" tIns="45000" bIns="45000">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3200" spc="-1" strike="noStrike">
                <a:solidFill>
                  <a:srgbClr val="ffffff"/>
                </a:solidFill>
                <a:latin typeface="Marianne"/>
              </a:rPr>
              <a:t>Découvrez les formations </a:t>
            </a:r>
            <a:endParaRPr b="0" lang="fr-FR" sz="3200" spc="-1" strike="noStrike">
              <a:latin typeface="Arial"/>
            </a:endParaRPr>
          </a:p>
          <a:p>
            <a:pPr>
              <a:lnSpc>
                <a:spcPct val="100000"/>
              </a:lnSpc>
            </a:pPr>
            <a:r>
              <a:rPr b="1" lang="fr-FR" sz="3200" spc="-1" strike="noStrike">
                <a:solidFill>
                  <a:srgbClr val="ffffff"/>
                </a:solidFill>
                <a:latin typeface="Marianne"/>
              </a:rPr>
              <a:t>et formulez vos demandes</a:t>
            </a:r>
            <a:endParaRPr b="0" lang="fr-FR" sz="3200" spc="-1" strike="noStrike">
              <a:latin typeface="Arial"/>
            </a:endParaRPr>
          </a:p>
          <a:p>
            <a:pPr>
              <a:lnSpc>
                <a:spcPct val="100000"/>
              </a:lnSpc>
            </a:pPr>
            <a:r>
              <a:rPr b="1" lang="fr-FR" sz="3200" spc="-1" strike="noStrike">
                <a:solidFill>
                  <a:srgbClr val="ffffff"/>
                </a:solidFill>
                <a:latin typeface="Marianne"/>
              </a:rPr>
              <a:t> </a:t>
            </a: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p:txBody>
      </p:sp>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6311A1A-D9E9-47A4-9DA8-5383C4ADA13C}"/>
</file>

<file path=docProps/app.xml><?xml version="1.0" encoding="utf-8"?>
<Properties xmlns="http://schemas.openxmlformats.org/officeDocument/2006/extended-properties" xmlns:vt="http://schemas.openxmlformats.org/officeDocument/2006/docPropsVTypes">
  <Template>MINISTÈRIEL</Template>
  <TotalTime>1371</TotalTime>
  <Application>LibreOffice/6.1.5.2$Windows_X86_64 LibreOffice_project/90f8dcf33c87b3705e78202e3df5142b201bd805</Application>
  <Words>784</Words>
  <Paragraphs>108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2020-03-05T15:21:24Z</dcterms:created>
  <dc:creator>Microsoft Office User</dc:creator>
  <dc:description/>
  <dc:language>fr-FR</dc:language>
  <cp:lastModifiedBy>GERALDINE DEMONT</cp:lastModifiedBy>
  <dcterms:modified xsi:type="dcterms:W3CDTF">2026-03-03T07:15:32Z</dcterms:modified>
  <cp:revision>107</cp:revision>
  <dc:subject>Client</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ntentTypeId">
    <vt:lpwstr>0x0101004C1BCC4C50187D4683BA652F74F6DBDD</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Manager">
    <vt:lpwstr>Client</vt:lpwstr>
  </property>
  <property fmtid="{D5CDD505-2E9C-101B-9397-08002B2CF9AE}" pid="9" name="Notes">
    <vt:i4>0</vt:i4>
  </property>
  <property fmtid="{D5CDD505-2E9C-101B-9397-08002B2CF9AE}" pid="10" name="PresentationFormat">
    <vt:lpwstr>Affichage à l'écran (16:9)</vt:lpwstr>
  </property>
  <property fmtid="{D5CDD505-2E9C-101B-9397-08002B2CF9AE}" pid="11" name="ScaleCrop">
    <vt:bool>0</vt:bool>
  </property>
  <property fmtid="{D5CDD505-2E9C-101B-9397-08002B2CF9AE}" pid="12" name="ShareDoc">
    <vt:bool>0</vt:bool>
  </property>
  <property fmtid="{D5CDD505-2E9C-101B-9397-08002B2CF9AE}" pid="13" name="Slides">
    <vt:i4>22</vt:i4>
  </property>
</Properties>
</file>